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6AB8"/>
    <a:srgbClr val="006D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5" autoAdjust="0"/>
    <p:restoredTop sz="94660"/>
  </p:normalViewPr>
  <p:slideViewPr>
    <p:cSldViewPr snapToGrid="0">
      <p:cViewPr varScale="1">
        <p:scale>
          <a:sx n="64" d="100"/>
          <a:sy n="64" d="100"/>
        </p:scale>
        <p:origin x="8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2" d="100"/>
          <a:sy n="112" d="100"/>
        </p:scale>
        <p:origin x="345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SICA FERNANDEZ SOLANA" userId="ebc1704e-7282-4813-8124-7cd8ab72de52" providerId="ADAL" clId="{B1614CC1-7460-4549-A077-6CE09BDE9A1F}"/>
    <pc:docChg chg="modSld">
      <pc:chgData name="JESSICA FERNANDEZ SOLANA" userId="ebc1704e-7282-4813-8124-7cd8ab72de52" providerId="ADAL" clId="{B1614CC1-7460-4549-A077-6CE09BDE9A1F}" dt="2026-02-13T15:36:04.224" v="28" actId="20577"/>
      <pc:docMkLst>
        <pc:docMk/>
      </pc:docMkLst>
      <pc:sldChg chg="modSp mod">
        <pc:chgData name="JESSICA FERNANDEZ SOLANA" userId="ebc1704e-7282-4813-8124-7cd8ab72de52" providerId="ADAL" clId="{B1614CC1-7460-4549-A077-6CE09BDE9A1F}" dt="2026-02-13T15:36:04.224" v="28" actId="20577"/>
        <pc:sldMkLst>
          <pc:docMk/>
          <pc:sldMk cId="1300874273" sldId="256"/>
        </pc:sldMkLst>
        <pc:spChg chg="mod">
          <ac:chgData name="JESSICA FERNANDEZ SOLANA" userId="ebc1704e-7282-4813-8124-7cd8ab72de52" providerId="ADAL" clId="{B1614CC1-7460-4549-A077-6CE09BDE9A1F}" dt="2026-02-13T15:36:04.224" v="28" actId="20577"/>
          <ac:spMkLst>
            <pc:docMk/>
            <pc:sldMk cId="1300874273" sldId="256"/>
            <ac:spMk id="21" creationId="{EC4413E0-C6E1-A9BE-A0E7-225FE25C1694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/>
          <a:lstStyle/>
          <a:p>
            <a:pPr>
              <a:defRPr sz="1600" b="0" i="0" u="none" strike="noStrike">
                <a:solidFill>
                  <a:srgbClr val="015EA9"/>
                </a:solidFill>
                <a:latin typeface="Anton Regular"/>
              </a:defRPr>
            </a:pPr>
            <a:r>
              <a:rPr lang="es-ES" sz="1600" b="0" i="0" u="none" strike="noStrike">
                <a:solidFill>
                  <a:srgbClr val="015EA9"/>
                </a:solidFill>
                <a:latin typeface="Anton Regular"/>
              </a:rPr>
              <a:t>67%</a:t>
            </a:r>
          </a:p>
        </c:rich>
      </c:tx>
      <c:layout>
        <c:manualLayout>
          <c:xMode val="edge"/>
          <c:yMode val="edge"/>
          <c:x val="0.34837503545905374"/>
          <c:y val="0.37466385054528001"/>
          <c:w val="0.251164"/>
          <c:h val="0.10759000000000001"/>
        </c:manualLayout>
      </c:layout>
      <c:overlay val="1"/>
      <c:spPr>
        <a:noFill/>
        <a:effectLst/>
      </c:spPr>
    </c:title>
    <c:autoTitleDeleted val="0"/>
    <c:plotArea>
      <c:layout>
        <c:manualLayout>
          <c:layoutTarget val="inner"/>
          <c:xMode val="edge"/>
          <c:yMode val="edge"/>
          <c:x val="2.1939297084278581E-2"/>
          <c:y val="1.2500176368265E-2"/>
          <c:w val="0.99"/>
          <c:h val="0.98750000000000004"/>
        </c:manualLayout>
      </c:layout>
      <c:doughnut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Región 1</c:v>
                </c:pt>
              </c:strCache>
            </c:strRef>
          </c:tx>
          <c:spPr>
            <a:solidFill>
              <a:srgbClr val="BCE0EC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explosion val="9"/>
          <c:dPt>
            <c:idx val="0"/>
            <c:bubble3D val="0"/>
            <c:explosion val="11"/>
            <c:extLst>
              <c:ext xmlns:c16="http://schemas.microsoft.com/office/drawing/2014/chart" uri="{C3380CC4-5D6E-409C-BE32-E72D297353CC}">
                <c16:uniqueId val="{00000000-FF6C-4B02-BE8E-A067DF2D54A0}"/>
              </c:ext>
            </c:extLst>
          </c:dPt>
          <c:dPt>
            <c:idx val="1"/>
            <c:bubble3D val="0"/>
            <c:spPr>
              <a:solidFill>
                <a:srgbClr val="0B5AAB">
                  <a:alpha val="90000"/>
                </a:srgbClr>
              </a:solidFill>
              <a:ln w="9525" cap="flat">
                <a:solidFill>
                  <a:srgbClr val="F9F9F9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2-FF6C-4B02-BE8E-A067DF2D54A0}"/>
              </c:ext>
            </c:extLst>
          </c:dPt>
          <c:cat>
            <c:strRef>
              <c:f>Sheet1!$B$1:$C$1</c:f>
              <c:strCache>
                <c:ptCount val="2"/>
                <c:pt idx="0">
                  <c:v>Abril</c:v>
                </c:pt>
                <c:pt idx="1">
                  <c:v>Mayo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91</c:v>
                </c:pt>
                <c:pt idx="1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F6C-4B02-BE8E-A067DF2D54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49"/>
      </c:doughnutChart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2F8E1FFD-49D4-C6DB-263F-80C06B9B7FF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F04A105-EE84-A460-FC6E-03ABB36F15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70BE27-82C0-43F2-860F-57714E6F9C61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931D264-8314-C9BD-41C5-CD04A45760D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83B0F8B-F6FA-9CEE-3E76-0208323A61A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392B3-B859-4E44-89A7-91F41BE1ED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4962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3DAD5B-1603-899F-BD44-BC8B2217A2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DA25E6-84AF-55CD-E61C-424C5EE728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1E1EBB-223A-F1ED-B76B-57F6D7B7B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413B-64BE-40C2-BA20-7E151D6B7BFB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9DC465C-2A71-963D-A227-FAE7EBC21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7ABD49-78A0-E0CA-C3C3-455BC59BB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4EA1B-C074-4C71-87D2-34A796F576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4308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778E31-79B4-6183-99E7-6AD014762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4D15C10-DBE5-2DCA-6A3B-666C31C703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799EB2-BEC6-6282-92B2-4B3018107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413B-64BE-40C2-BA20-7E151D6B7BFB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D851EC-0070-E99D-560C-3F95624F0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902F9D-90C0-0B0F-1CE1-F9FD20531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4EA1B-C074-4C71-87D2-34A796F576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0156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B2A206F-47CF-2935-961C-4E896FCF6C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9957431-F030-F68C-9FBF-6677E02AEA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D1DB10-7AE1-D41A-864E-FB791458A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413B-64BE-40C2-BA20-7E151D6B7BFB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943932-3A6D-C90C-62B3-913F10B67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6801426-D295-EE72-9AD9-D6B8AC69A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4EA1B-C074-4C71-87D2-34A796F576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1895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A3AC38-6D4C-74D6-D0FC-21E06B651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578768-3CDD-0626-46F9-DCEB20F95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3EC2B0-F9AA-24ED-14A9-43CF4E33C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413B-64BE-40C2-BA20-7E151D6B7BFB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11F1A8-8F44-2168-A056-28AAE3D6A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3E1CF2-E0EE-9072-5864-EAD7DE651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4EA1B-C074-4C71-87D2-34A796F576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788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E57ACF-9F5E-1027-F1CA-CD36D20E7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8B9B6F1-F696-2BA5-F411-C6DF8E185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9AC336-D32A-FB5F-0584-E0767A76A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413B-64BE-40C2-BA20-7E151D6B7BFB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33FFC1-5542-F55E-35AB-8F80AD15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069FE9-F702-D888-0A8A-2E12B42D2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4EA1B-C074-4C71-87D2-34A796F576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9480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2624A7-7EA0-B953-995D-93A754889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4A24BD-FEEC-92C7-AA3C-737B59079F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A02E39F-6C43-94D5-59C6-84E25BA81D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C9F882D-E6E2-0A90-3E0D-4EDE02D84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413B-64BE-40C2-BA20-7E151D6B7BFB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D0DEF25-FFE7-3435-4D9C-2BE3C3C3E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FE45722-CFFD-4B72-1ABC-3F9506BBF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4EA1B-C074-4C71-87D2-34A796F576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3042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99FEBA-25B6-AD94-F6C5-B2B686A34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5387EA7-B89C-5311-E999-3D3C6597A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8596815-D363-1173-4D9C-0B52C0180A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98653DA-FA4D-37C4-C102-FC07C67ACA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20738C1-0C89-2805-34E5-BB70C3D71B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775A0F2-8AAC-159C-6964-F9652C047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413B-64BE-40C2-BA20-7E151D6B7BFB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7B04D22-027F-2252-473E-2F8A8E3D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BD8AFE8-ECB5-2377-CDA6-6255ADD14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4EA1B-C074-4C71-87D2-34A796F576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7313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4B29A-F94B-0076-8F0F-0D4C2FB6F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F1D61C6-B7A3-82B7-3609-B7DCC1F27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413B-64BE-40C2-BA20-7E151D6B7BFB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F95905F-DA08-CCDA-DB8C-0D9E8ADDB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F682B12-4EC7-F3FD-EAE5-5147202A0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4EA1B-C074-4C71-87D2-34A796F576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7613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39C1D13-086E-5C07-3223-DA5EE02F7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413B-64BE-40C2-BA20-7E151D6B7BFB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2022DA2-0E29-7583-A63A-A38BB2CC3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ADCC8EF-A098-F12B-6020-1E92638C9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4EA1B-C074-4C71-87D2-34A796F576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0435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D187B5-5CCE-805A-43CA-8D80E5318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1CE303-CD26-A93E-2028-340D132F2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D3582C7-D29D-AEB3-097B-167C686FFF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A5966C6-C1E8-02E1-D353-C239CECD9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413B-64BE-40C2-BA20-7E151D6B7BFB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C07C13-4CA7-5D74-D4CA-FFABA491C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18BE00F-7D0C-160D-70C9-7696088D8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4EA1B-C074-4C71-87D2-34A796F576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6691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6CBBF6-9036-9EB5-F594-D3FAF3A83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6152991-9F04-AC52-957A-751C46770C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105B99D-6777-B26F-422E-7623F9BA50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2A4740D-B179-734C-36AC-535A73B7B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413B-64BE-40C2-BA20-7E151D6B7BFB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A0DC59F-632B-C5FD-E129-A4FA8E14E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3C2306D-1DB9-62B6-FFFB-AAE582C31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4EA1B-C074-4C71-87D2-34A796F576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7192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F58CFD4-9E04-1652-B516-59303B13E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6B2DE4D-79FA-6914-F0F7-2D7488A61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637F72-44BB-3415-BC56-5E03DBE86D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D0413B-64BE-40C2-BA20-7E151D6B7BFB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ACE2C8-7EDD-1292-73EF-D21FF469CC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6E632A-FDB1-351F-9EF5-9DD1C77A42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94EA1B-C074-4C71-87D2-34A796F576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11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74456A77-B841-C667-CEC3-D3E28C2E7B4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-3"/>
            <a:ext cx="12192000" cy="1666781"/>
          </a:xfrm>
          <a:prstGeom prst="rect">
            <a:avLst/>
          </a:prstGeom>
          <a:solidFill>
            <a:srgbClr val="006D7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 descr="Logotipo">
            <a:extLst>
              <a:ext uri="{FF2B5EF4-FFF2-40B4-BE49-F238E27FC236}">
                <a16:creationId xmlns:a16="http://schemas.microsoft.com/office/drawing/2014/main" id="{E4FD8B33-DF33-C3BB-54C1-93D9E64C448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0003" y="-2"/>
            <a:ext cx="2505918" cy="1666781"/>
          </a:xfrm>
          <a:prstGeom prst="rect">
            <a:avLst/>
          </a:prstGeom>
          <a:ln>
            <a:noFill/>
          </a:ln>
        </p:spPr>
      </p:pic>
      <p:sp>
        <p:nvSpPr>
          <p:cNvPr id="21" name="CuadroTexto 20">
            <a:extLst>
              <a:ext uri="{FF2B5EF4-FFF2-40B4-BE49-F238E27FC236}">
                <a16:creationId xmlns:a16="http://schemas.microsoft.com/office/drawing/2014/main" id="{EC4413E0-C6E1-A9BE-A0E7-225FE25C1694}"/>
              </a:ext>
            </a:extLst>
          </p:cNvPr>
          <p:cNvSpPr txBox="1">
            <a:spLocks/>
          </p:cNvSpPr>
          <p:nvPr/>
        </p:nvSpPr>
        <p:spPr>
          <a:xfrm>
            <a:off x="189678" y="103010"/>
            <a:ext cx="101554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TÍTULO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BDBC47BF-0FE2-0A44-3F8D-57283BEBFDF7}"/>
              </a:ext>
            </a:extLst>
          </p:cNvPr>
          <p:cNvSpPr txBox="1"/>
          <p:nvPr/>
        </p:nvSpPr>
        <p:spPr>
          <a:xfrm>
            <a:off x="1429507" y="1152393"/>
            <a:ext cx="854049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s-ES" sz="1200" dirty="0">
                <a:solidFill>
                  <a:schemeClr val="bg1"/>
                </a:solidFill>
              </a:rPr>
              <a:t>Nombre Apellidos; Nombre Apellidos; Nombre Apellidos y Nombre Apellidos.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s-ES" sz="1100" dirty="0">
                <a:solidFill>
                  <a:schemeClr val="bg1"/>
                </a:solidFill>
              </a:rPr>
              <a:t>1. Afiliación 1; 2. Afiliación 2; 3. Afiliación 3; 4. Afiliación 4…</a:t>
            </a:r>
          </a:p>
        </p:txBody>
      </p:sp>
      <p:sp>
        <p:nvSpPr>
          <p:cNvPr id="26" name="Subtítulo 2">
            <a:extLst>
              <a:ext uri="{FF2B5EF4-FFF2-40B4-BE49-F238E27FC236}">
                <a16:creationId xmlns:a16="http://schemas.microsoft.com/office/drawing/2014/main" id="{7F0374BD-ADE4-7FF0-C7D0-84389F8CBA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792" y="2133580"/>
            <a:ext cx="3563815" cy="446276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800" dirty="0">
                <a:solidFill>
                  <a:srgbClr val="2D6AB8"/>
                </a:solidFill>
              </a:rPr>
              <a:t>INTRUDOCCION</a:t>
            </a:r>
          </a:p>
        </p:txBody>
      </p:sp>
      <p:sp>
        <p:nvSpPr>
          <p:cNvPr id="27" name="Subtítulo 2">
            <a:extLst>
              <a:ext uri="{FF2B5EF4-FFF2-40B4-BE49-F238E27FC236}">
                <a16:creationId xmlns:a16="http://schemas.microsoft.com/office/drawing/2014/main" id="{5CED6F4F-8A77-63E3-3761-BF5E47B692F0}"/>
              </a:ext>
            </a:extLst>
          </p:cNvPr>
          <p:cNvSpPr txBox="1">
            <a:spLocks/>
          </p:cNvSpPr>
          <p:nvPr/>
        </p:nvSpPr>
        <p:spPr>
          <a:xfrm>
            <a:off x="269792" y="2708010"/>
            <a:ext cx="3563815" cy="1465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200" b="1" dirty="0" err="1"/>
              <a:t>Lorem</a:t>
            </a:r>
            <a:r>
              <a:rPr lang="es-ES" sz="1200" b="1" dirty="0"/>
              <a:t> </a:t>
            </a:r>
            <a:r>
              <a:rPr lang="es-ES" sz="1200" b="1" dirty="0" err="1"/>
              <a:t>Ipsum</a:t>
            </a:r>
            <a:r>
              <a:rPr lang="es-ES" sz="1200" dirty="0"/>
              <a:t> es simplemente el texto de relleno de las imprentas y archivos de texto. </a:t>
            </a:r>
            <a:r>
              <a:rPr lang="es-ES" sz="1200" dirty="0" err="1"/>
              <a:t>Lorem</a:t>
            </a:r>
            <a:r>
              <a:rPr lang="es-ES" sz="1200" dirty="0"/>
              <a:t> </a:t>
            </a:r>
            <a:r>
              <a:rPr lang="es-ES" sz="1200" dirty="0" err="1"/>
              <a:t>Ipsum</a:t>
            </a:r>
            <a:r>
              <a:rPr lang="es-ES" sz="1200" dirty="0"/>
              <a:t> ha sido el texto de relleno estándar de las industrias desde el año 1500, cuando un impresor (N. del T. persona que se dedica a la imprenta) desconocido usó una galería de textos y los mezcló de tal manera que logró hacer un libro de textos</a:t>
            </a:r>
          </a:p>
        </p:txBody>
      </p:sp>
      <p:sp>
        <p:nvSpPr>
          <p:cNvPr id="28" name="Subtítulo 2">
            <a:extLst>
              <a:ext uri="{FF2B5EF4-FFF2-40B4-BE49-F238E27FC236}">
                <a16:creationId xmlns:a16="http://schemas.microsoft.com/office/drawing/2014/main" id="{ADE1B2CA-B8DD-8E95-477A-5A5957942BDB}"/>
              </a:ext>
            </a:extLst>
          </p:cNvPr>
          <p:cNvSpPr txBox="1">
            <a:spLocks/>
          </p:cNvSpPr>
          <p:nvPr/>
        </p:nvSpPr>
        <p:spPr>
          <a:xfrm>
            <a:off x="4314092" y="2133580"/>
            <a:ext cx="3563815" cy="44627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800" dirty="0">
                <a:solidFill>
                  <a:srgbClr val="2D6AB8"/>
                </a:solidFill>
              </a:rPr>
              <a:t>RESULTADOS</a:t>
            </a:r>
          </a:p>
        </p:txBody>
      </p:sp>
      <p:sp>
        <p:nvSpPr>
          <p:cNvPr id="29" name="Subtítulo 2">
            <a:extLst>
              <a:ext uri="{FF2B5EF4-FFF2-40B4-BE49-F238E27FC236}">
                <a16:creationId xmlns:a16="http://schemas.microsoft.com/office/drawing/2014/main" id="{533E7464-06A8-2BE9-32A8-4F4593833078}"/>
              </a:ext>
            </a:extLst>
          </p:cNvPr>
          <p:cNvSpPr txBox="1">
            <a:spLocks/>
          </p:cNvSpPr>
          <p:nvPr/>
        </p:nvSpPr>
        <p:spPr>
          <a:xfrm>
            <a:off x="8358392" y="2133580"/>
            <a:ext cx="3563815" cy="44627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800" dirty="0">
                <a:solidFill>
                  <a:srgbClr val="2D6AB8"/>
                </a:solidFill>
              </a:rPr>
              <a:t>DISCUSIÓN</a:t>
            </a:r>
          </a:p>
        </p:txBody>
      </p:sp>
      <p:sp>
        <p:nvSpPr>
          <p:cNvPr id="30" name="Subtítulo 2">
            <a:extLst>
              <a:ext uri="{FF2B5EF4-FFF2-40B4-BE49-F238E27FC236}">
                <a16:creationId xmlns:a16="http://schemas.microsoft.com/office/drawing/2014/main" id="{3BF56886-2D4A-6601-9404-06346DA94D45}"/>
              </a:ext>
            </a:extLst>
          </p:cNvPr>
          <p:cNvSpPr txBox="1">
            <a:spLocks/>
          </p:cNvSpPr>
          <p:nvPr/>
        </p:nvSpPr>
        <p:spPr>
          <a:xfrm>
            <a:off x="4439137" y="2658252"/>
            <a:ext cx="3313724" cy="387045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300" b="1" dirty="0" err="1"/>
              <a:t>Lorem</a:t>
            </a:r>
            <a:r>
              <a:rPr lang="es-ES" sz="1300" b="1" dirty="0"/>
              <a:t> </a:t>
            </a:r>
            <a:r>
              <a:rPr lang="es-ES" sz="1300" b="1" dirty="0" err="1"/>
              <a:t>Ipsum</a:t>
            </a:r>
            <a:r>
              <a:rPr lang="es-ES" sz="1300" dirty="0"/>
              <a:t> es simplemente el texto de relleno de las imprentas y archivos de texto. </a:t>
            </a:r>
            <a:r>
              <a:rPr lang="es-ES" sz="1300" dirty="0" err="1"/>
              <a:t>Lorem</a:t>
            </a:r>
            <a:r>
              <a:rPr lang="es-ES" sz="1300" dirty="0"/>
              <a:t> </a:t>
            </a:r>
            <a:r>
              <a:rPr lang="es-ES" sz="1300" dirty="0" err="1"/>
              <a:t>Ipsum</a:t>
            </a:r>
            <a:r>
              <a:rPr lang="es-ES" sz="1300" dirty="0"/>
              <a:t> ha sido el texto de relleno estándar de las industrias desde el año 1500, cuando un impresor (N. del T. persona que se dedica a la imprenta) desconocido usó una galería de textos y los mezcló de tal manera que logró hacer un libro de textos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dirty="0"/>
          </a:p>
        </p:txBody>
      </p:sp>
      <p:sp>
        <p:nvSpPr>
          <p:cNvPr id="31" name="Subtítulo 2">
            <a:extLst>
              <a:ext uri="{FF2B5EF4-FFF2-40B4-BE49-F238E27FC236}">
                <a16:creationId xmlns:a16="http://schemas.microsoft.com/office/drawing/2014/main" id="{D09980E9-EA1E-6CE8-2A0F-8F18FF230917}"/>
              </a:ext>
            </a:extLst>
          </p:cNvPr>
          <p:cNvSpPr txBox="1">
            <a:spLocks/>
          </p:cNvSpPr>
          <p:nvPr/>
        </p:nvSpPr>
        <p:spPr>
          <a:xfrm>
            <a:off x="8495323" y="2708010"/>
            <a:ext cx="3313724" cy="201801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s-ES" b="1" dirty="0" err="1"/>
              <a:t>Lorem</a:t>
            </a:r>
            <a:r>
              <a:rPr lang="es-ES" b="1" dirty="0"/>
              <a:t> </a:t>
            </a:r>
            <a:r>
              <a:rPr lang="es-ES" b="1" dirty="0" err="1"/>
              <a:t>Ipsum</a:t>
            </a:r>
            <a:r>
              <a:rPr lang="es-ES" dirty="0"/>
              <a:t> es simplemente el texto de relleno de las imprentas y archivos de texto. </a:t>
            </a: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ha sido el texto de relleno estándar de las industrias desde el año 1500, cuando un impresor (N. del T. persona que se dedica a la imprenta) desconocido usó una galería de textos y los mezcló de tal manera que logró hacer un libro de textos</a:t>
            </a:r>
          </a:p>
        </p:txBody>
      </p:sp>
      <p:sp>
        <p:nvSpPr>
          <p:cNvPr id="32" name="Subtítulo 2">
            <a:extLst>
              <a:ext uri="{FF2B5EF4-FFF2-40B4-BE49-F238E27FC236}">
                <a16:creationId xmlns:a16="http://schemas.microsoft.com/office/drawing/2014/main" id="{1AA5C5B1-BBDB-3206-1F8C-07D03B35113C}"/>
              </a:ext>
            </a:extLst>
          </p:cNvPr>
          <p:cNvSpPr txBox="1">
            <a:spLocks/>
          </p:cNvSpPr>
          <p:nvPr/>
        </p:nvSpPr>
        <p:spPr>
          <a:xfrm>
            <a:off x="269792" y="4331143"/>
            <a:ext cx="3563815" cy="44627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800" dirty="0">
                <a:solidFill>
                  <a:srgbClr val="2D6AB8"/>
                </a:solidFill>
              </a:rPr>
              <a:t>METODOLOÍA</a:t>
            </a:r>
          </a:p>
        </p:txBody>
      </p:sp>
      <p:sp>
        <p:nvSpPr>
          <p:cNvPr id="33" name="Subtítulo 2">
            <a:extLst>
              <a:ext uri="{FF2B5EF4-FFF2-40B4-BE49-F238E27FC236}">
                <a16:creationId xmlns:a16="http://schemas.microsoft.com/office/drawing/2014/main" id="{3A3C224B-B2BB-9A63-CEAF-A616BC57A071}"/>
              </a:ext>
            </a:extLst>
          </p:cNvPr>
          <p:cNvSpPr txBox="1">
            <a:spLocks/>
          </p:cNvSpPr>
          <p:nvPr/>
        </p:nvSpPr>
        <p:spPr>
          <a:xfrm>
            <a:off x="269792" y="4904794"/>
            <a:ext cx="3563815" cy="162391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200" b="1" dirty="0" err="1"/>
              <a:t>Lorem</a:t>
            </a:r>
            <a:r>
              <a:rPr lang="es-ES" sz="1200" b="1" dirty="0"/>
              <a:t> </a:t>
            </a:r>
            <a:r>
              <a:rPr lang="es-ES" sz="1200" b="1" dirty="0" err="1"/>
              <a:t>Ipsum</a:t>
            </a:r>
            <a:r>
              <a:rPr lang="es-ES" sz="1200" dirty="0"/>
              <a:t> es simplemente el texto de relleno de las imprentas y archivos de texto. </a:t>
            </a:r>
            <a:r>
              <a:rPr lang="es-ES" sz="1200" dirty="0" err="1"/>
              <a:t>Lorem</a:t>
            </a:r>
            <a:r>
              <a:rPr lang="es-ES" sz="1200" dirty="0"/>
              <a:t> </a:t>
            </a:r>
            <a:r>
              <a:rPr lang="es-ES" sz="1200" dirty="0" err="1"/>
              <a:t>Ipsum</a:t>
            </a:r>
            <a:r>
              <a:rPr lang="es-ES" sz="1200" dirty="0"/>
              <a:t> ha sido el texto de relleno estándar de las industrias desde el año 1500, cuando un impresor (N. del T. persona que se dedica a la imprenta) desconocido usó una galería de textos y los mezcló de tal manera que logró hacer un libro de textos</a:t>
            </a:r>
          </a:p>
        </p:txBody>
      </p:sp>
      <p:graphicFrame>
        <p:nvGraphicFramePr>
          <p:cNvPr id="35" name="67%">
            <a:extLst>
              <a:ext uri="{FF2B5EF4-FFF2-40B4-BE49-F238E27FC236}">
                <a16:creationId xmlns:a16="http://schemas.microsoft.com/office/drawing/2014/main" id="{7920E98E-0E77-BE38-78C0-A0C229F872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122701"/>
              </p:ext>
            </p:extLst>
          </p:nvPr>
        </p:nvGraphicFramePr>
        <p:xfrm>
          <a:off x="5440802" y="4331143"/>
          <a:ext cx="1462955" cy="1431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" name="Subtítulo 2">
            <a:extLst>
              <a:ext uri="{FF2B5EF4-FFF2-40B4-BE49-F238E27FC236}">
                <a16:creationId xmlns:a16="http://schemas.microsoft.com/office/drawing/2014/main" id="{809E005C-A453-334E-1627-93DB20A2A226}"/>
              </a:ext>
            </a:extLst>
          </p:cNvPr>
          <p:cNvSpPr txBox="1">
            <a:spLocks/>
          </p:cNvSpPr>
          <p:nvPr/>
        </p:nvSpPr>
        <p:spPr>
          <a:xfrm>
            <a:off x="8358390" y="4904794"/>
            <a:ext cx="3563815" cy="44627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800" dirty="0">
                <a:solidFill>
                  <a:srgbClr val="2D6AB8"/>
                </a:solidFill>
              </a:rPr>
              <a:t>REFERENCIAS</a:t>
            </a:r>
          </a:p>
        </p:txBody>
      </p:sp>
      <p:sp>
        <p:nvSpPr>
          <p:cNvPr id="37" name="Subtítulo 2">
            <a:extLst>
              <a:ext uri="{FF2B5EF4-FFF2-40B4-BE49-F238E27FC236}">
                <a16:creationId xmlns:a16="http://schemas.microsoft.com/office/drawing/2014/main" id="{9BCE09DC-9ECE-64A2-F542-105640DF26D6}"/>
              </a:ext>
            </a:extLst>
          </p:cNvPr>
          <p:cNvSpPr txBox="1">
            <a:spLocks/>
          </p:cNvSpPr>
          <p:nvPr/>
        </p:nvSpPr>
        <p:spPr>
          <a:xfrm>
            <a:off x="8483436" y="5470769"/>
            <a:ext cx="3313724" cy="10579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000" b="1" dirty="0" err="1"/>
              <a:t>Lorem</a:t>
            </a:r>
            <a:r>
              <a:rPr lang="es-ES" sz="1000" b="1" dirty="0"/>
              <a:t> </a:t>
            </a:r>
            <a:r>
              <a:rPr lang="es-ES" sz="1000" b="1" dirty="0" err="1"/>
              <a:t>Ipsum</a:t>
            </a:r>
            <a:r>
              <a:rPr lang="es-ES" sz="1000" dirty="0"/>
              <a:t> es simplemente el texto de relleno de las imprentas y archivos de texto.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000" dirty="0" err="1"/>
              <a:t>Lorem</a:t>
            </a:r>
            <a:r>
              <a:rPr lang="es-ES" sz="1000" dirty="0"/>
              <a:t> </a:t>
            </a:r>
            <a:r>
              <a:rPr lang="es-ES" sz="1000" dirty="0" err="1"/>
              <a:t>Ipsum</a:t>
            </a:r>
            <a:r>
              <a:rPr lang="es-ES" sz="1000" dirty="0"/>
              <a:t> ha sido el texto de relleno estándar de las industrias desde el año 1500, cuando un impresor (N. del T. persona que se dedica a la imprenta)</a:t>
            </a:r>
          </a:p>
        </p:txBody>
      </p:sp>
      <p:cxnSp>
        <p:nvCxnSpPr>
          <p:cNvPr id="38" name="Conector recto 37">
            <a:extLst>
              <a:ext uri="{FF2B5EF4-FFF2-40B4-BE49-F238E27FC236}">
                <a16:creationId xmlns:a16="http://schemas.microsoft.com/office/drawing/2014/main" id="{F31F2F08-270F-65D7-34EA-8A2DDC75D0B2}"/>
              </a:ext>
            </a:extLst>
          </p:cNvPr>
          <p:cNvCxnSpPr>
            <a:cxnSpLocks/>
          </p:cNvCxnSpPr>
          <p:nvPr/>
        </p:nvCxnSpPr>
        <p:spPr>
          <a:xfrm>
            <a:off x="312617" y="2579856"/>
            <a:ext cx="3513175" cy="0"/>
          </a:xfrm>
          <a:prstGeom prst="line">
            <a:avLst/>
          </a:prstGeom>
          <a:noFill/>
          <a:ln w="25400" cap="flat">
            <a:solidFill>
              <a:srgbClr val="2D6AB8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id="{58D19829-1BB6-401B-7E92-60DE2E7C35DA}"/>
              </a:ext>
            </a:extLst>
          </p:cNvPr>
          <p:cNvCxnSpPr>
            <a:cxnSpLocks/>
          </p:cNvCxnSpPr>
          <p:nvPr/>
        </p:nvCxnSpPr>
        <p:spPr>
          <a:xfrm>
            <a:off x="269792" y="4782947"/>
            <a:ext cx="3513175" cy="0"/>
          </a:xfrm>
          <a:prstGeom prst="line">
            <a:avLst/>
          </a:prstGeom>
          <a:noFill/>
          <a:ln w="25400" cap="flat">
            <a:solidFill>
              <a:srgbClr val="2D6AB8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42D8521C-DF2F-C866-CB80-91DF036A4BBD}"/>
              </a:ext>
            </a:extLst>
          </p:cNvPr>
          <p:cNvCxnSpPr>
            <a:cxnSpLocks/>
          </p:cNvCxnSpPr>
          <p:nvPr/>
        </p:nvCxnSpPr>
        <p:spPr>
          <a:xfrm>
            <a:off x="4364732" y="2583695"/>
            <a:ext cx="3513175" cy="0"/>
          </a:xfrm>
          <a:prstGeom prst="line">
            <a:avLst/>
          </a:prstGeom>
          <a:noFill/>
          <a:ln w="25400" cap="flat">
            <a:solidFill>
              <a:srgbClr val="2D6AB8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9610D35F-874C-DEBF-5B77-8B5B5695FF73}"/>
              </a:ext>
            </a:extLst>
          </p:cNvPr>
          <p:cNvCxnSpPr>
            <a:cxnSpLocks/>
          </p:cNvCxnSpPr>
          <p:nvPr/>
        </p:nvCxnSpPr>
        <p:spPr>
          <a:xfrm>
            <a:off x="8401215" y="2579856"/>
            <a:ext cx="3513175" cy="0"/>
          </a:xfrm>
          <a:prstGeom prst="line">
            <a:avLst/>
          </a:prstGeom>
          <a:noFill/>
          <a:ln w="25400" cap="flat">
            <a:solidFill>
              <a:srgbClr val="2D6AB8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8BAC6D2A-15F2-36F3-7E13-271F84A1C38C}"/>
              </a:ext>
            </a:extLst>
          </p:cNvPr>
          <p:cNvCxnSpPr>
            <a:cxnSpLocks/>
          </p:cNvCxnSpPr>
          <p:nvPr/>
        </p:nvCxnSpPr>
        <p:spPr>
          <a:xfrm>
            <a:off x="8358390" y="5351070"/>
            <a:ext cx="3513175" cy="0"/>
          </a:xfrm>
          <a:prstGeom prst="line">
            <a:avLst/>
          </a:prstGeom>
          <a:noFill/>
          <a:ln w="25400" cap="flat">
            <a:solidFill>
              <a:srgbClr val="2D6AB8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3008742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366</Words>
  <Application>Microsoft Office PowerPoint</Application>
  <PresentationFormat>Panorámica</PresentationFormat>
  <Paragraphs>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Anton Regular</vt:lpstr>
      <vt:lpstr>Aptos</vt:lpstr>
      <vt:lpstr>Aptos Display</vt:lpstr>
      <vt:lpstr>Arial</vt:lpstr>
      <vt:lpstr>Source Sans Pro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 MIGUEL RODRIGUEZ FERRER</dc:creator>
  <cp:lastModifiedBy>JESSICA FERNANDEZ SOLANA</cp:lastModifiedBy>
  <cp:revision>1</cp:revision>
  <dcterms:created xsi:type="dcterms:W3CDTF">2026-02-02T12:13:12Z</dcterms:created>
  <dcterms:modified xsi:type="dcterms:W3CDTF">2026-02-13T15:36:05Z</dcterms:modified>
</cp:coreProperties>
</file>