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sldIdLst>
    <p:sldId id="256" r:id="rId3"/>
    <p:sldId id="257" r:id="rId4"/>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20" d="100"/>
          <a:sy n="20" d="100"/>
        </p:scale>
        <p:origin x="3120" y="34"/>
      </p:cViewPr>
      <p:guideLst>
        <p:guide orient="horz" pos="13482"/>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A RODRIGO BRAVO" userId="32557ea1-9530-4ae8-88bc-c92787d5a5fc" providerId="ADAL" clId="{931F9748-9E91-46AC-AAAD-A6029F096EBA}"/>
    <pc:docChg chg="undo custSel addSld modSld modMainMaster">
      <pc:chgData name="ALBA RODRIGO BRAVO" userId="32557ea1-9530-4ae8-88bc-c92787d5a5fc" providerId="ADAL" clId="{931F9748-9E91-46AC-AAAD-A6029F096EBA}" dt="2025-03-27T10:03:09.973" v="373" actId="20577"/>
      <pc:docMkLst>
        <pc:docMk/>
      </pc:docMkLst>
      <pc:sldChg chg="modSp mod">
        <pc:chgData name="ALBA RODRIGO BRAVO" userId="32557ea1-9530-4ae8-88bc-c92787d5a5fc" providerId="ADAL" clId="{931F9748-9E91-46AC-AAAD-A6029F096EBA}" dt="2025-03-27T10:02:49.020" v="367" actId="20577"/>
        <pc:sldMkLst>
          <pc:docMk/>
          <pc:sldMk cId="1075956214" sldId="256"/>
        </pc:sldMkLst>
        <pc:spChg chg="mod">
          <ac:chgData name="ALBA RODRIGO BRAVO" userId="32557ea1-9530-4ae8-88bc-c92787d5a5fc" providerId="ADAL" clId="{931F9748-9E91-46AC-AAAD-A6029F096EBA}" dt="2025-03-27T10:02:49.020" v="367" actId="20577"/>
          <ac:spMkLst>
            <pc:docMk/>
            <pc:sldMk cId="1075956214" sldId="256"/>
            <ac:spMk id="4" creationId="{B76C6907-E405-452B-87B2-BF960A79F112}"/>
          </ac:spMkLst>
        </pc:spChg>
      </pc:sldChg>
      <pc:sldChg chg="addSp modSp new mod">
        <pc:chgData name="ALBA RODRIGO BRAVO" userId="32557ea1-9530-4ae8-88bc-c92787d5a5fc" providerId="ADAL" clId="{931F9748-9E91-46AC-AAAD-A6029F096EBA}" dt="2025-03-27T10:03:09.973" v="373" actId="20577"/>
        <pc:sldMkLst>
          <pc:docMk/>
          <pc:sldMk cId="4030463030" sldId="257"/>
        </pc:sldMkLst>
        <pc:spChg chg="add mod">
          <ac:chgData name="ALBA RODRIGO BRAVO" userId="32557ea1-9530-4ae8-88bc-c92787d5a5fc" providerId="ADAL" clId="{931F9748-9E91-46AC-AAAD-A6029F096EBA}" dt="2025-03-27T10:03:09.973" v="373" actId="20577"/>
          <ac:spMkLst>
            <pc:docMk/>
            <pc:sldMk cId="4030463030" sldId="257"/>
            <ac:spMk id="2" creationId="{730E3E07-F11B-4A08-A7D0-5AFB277F1811}"/>
          </ac:spMkLst>
        </pc:spChg>
        <pc:spChg chg="add mod">
          <ac:chgData name="ALBA RODRIGO BRAVO" userId="32557ea1-9530-4ae8-88bc-c92787d5a5fc" providerId="ADAL" clId="{931F9748-9E91-46AC-AAAD-A6029F096EBA}" dt="2025-03-27T10:00:00.481" v="278" actId="20577"/>
          <ac:spMkLst>
            <pc:docMk/>
            <pc:sldMk cId="4030463030" sldId="257"/>
            <ac:spMk id="3" creationId="{D04D36A7-E524-4CDC-B7F5-575FECA034FC}"/>
          </ac:spMkLst>
        </pc:spChg>
      </pc:sldChg>
      <pc:sldMasterChg chg="delSp modSp mod">
        <pc:chgData name="ALBA RODRIGO BRAVO" userId="32557ea1-9530-4ae8-88bc-c92787d5a5fc" providerId="ADAL" clId="{931F9748-9E91-46AC-AAAD-A6029F096EBA}" dt="2025-03-27T09:52:53.025" v="37" actId="1076"/>
        <pc:sldMasterMkLst>
          <pc:docMk/>
          <pc:sldMasterMk cId="2239171156" sldId="2147483660"/>
        </pc:sldMasterMkLst>
        <pc:spChg chg="mod">
          <ac:chgData name="ALBA RODRIGO BRAVO" userId="32557ea1-9530-4ae8-88bc-c92787d5a5fc" providerId="ADAL" clId="{931F9748-9E91-46AC-AAAD-A6029F096EBA}" dt="2025-03-27T09:52:09.657" v="16" actId="1076"/>
          <ac:spMkLst>
            <pc:docMk/>
            <pc:sldMasterMk cId="2239171156" sldId="2147483660"/>
            <ac:spMk id="12" creationId="{C7FF421F-9944-4351-84F3-0A97DA73D8E7}"/>
          </ac:spMkLst>
        </pc:spChg>
        <pc:spChg chg="mod">
          <ac:chgData name="ALBA RODRIGO BRAVO" userId="32557ea1-9530-4ae8-88bc-c92787d5a5fc" providerId="ADAL" clId="{931F9748-9E91-46AC-AAAD-A6029F096EBA}" dt="2025-03-27T09:52:03.961" v="14" actId="1076"/>
          <ac:spMkLst>
            <pc:docMk/>
            <pc:sldMasterMk cId="2239171156" sldId="2147483660"/>
            <ac:spMk id="13" creationId="{AAE1BCBD-AEE7-456E-9108-8C25F8E899DF}"/>
          </ac:spMkLst>
        </pc:spChg>
        <pc:spChg chg="mod">
          <ac:chgData name="ALBA RODRIGO BRAVO" userId="32557ea1-9530-4ae8-88bc-c92787d5a5fc" providerId="ADAL" clId="{931F9748-9E91-46AC-AAAD-A6029F096EBA}" dt="2025-03-27T09:52:32.121" v="25" actId="14100"/>
          <ac:spMkLst>
            <pc:docMk/>
            <pc:sldMasterMk cId="2239171156" sldId="2147483660"/>
            <ac:spMk id="14" creationId="{56814F93-969C-4A44-BB90-BD6FE5F8335B}"/>
          </ac:spMkLst>
        </pc:spChg>
        <pc:picChg chg="mod">
          <ac:chgData name="ALBA RODRIGO BRAVO" userId="32557ea1-9530-4ae8-88bc-c92787d5a5fc" providerId="ADAL" clId="{931F9748-9E91-46AC-AAAD-A6029F096EBA}" dt="2025-03-27T09:51:41.338" v="7" actId="1076"/>
          <ac:picMkLst>
            <pc:docMk/>
            <pc:sldMasterMk cId="2239171156" sldId="2147483660"/>
            <ac:picMk id="10" creationId="{0EA4346C-6F19-4D97-B643-B0F4982727BE}"/>
          </ac:picMkLst>
        </pc:picChg>
        <pc:picChg chg="del">
          <ac:chgData name="ALBA RODRIGO BRAVO" userId="32557ea1-9530-4ae8-88bc-c92787d5a5fc" providerId="ADAL" clId="{931F9748-9E91-46AC-AAAD-A6029F096EBA}" dt="2025-03-27T09:52:40.709" v="27" actId="478"/>
          <ac:picMkLst>
            <pc:docMk/>
            <pc:sldMasterMk cId="2239171156" sldId="2147483660"/>
            <ac:picMk id="15" creationId="{AB977B05-EFB1-4F70-A328-2FD4D9296E2B}"/>
          </ac:picMkLst>
        </pc:picChg>
        <pc:picChg chg="del">
          <ac:chgData name="ALBA RODRIGO BRAVO" userId="32557ea1-9530-4ae8-88bc-c92787d5a5fc" providerId="ADAL" clId="{931F9748-9E91-46AC-AAAD-A6029F096EBA}" dt="2025-03-27T09:52:42.016" v="29" actId="478"/>
          <ac:picMkLst>
            <pc:docMk/>
            <pc:sldMasterMk cId="2239171156" sldId="2147483660"/>
            <ac:picMk id="16" creationId="{3382F6AB-028C-4B3C-87FE-A9169CA76308}"/>
          </ac:picMkLst>
        </pc:picChg>
        <pc:picChg chg="del">
          <ac:chgData name="ALBA RODRIGO BRAVO" userId="32557ea1-9530-4ae8-88bc-c92787d5a5fc" providerId="ADAL" clId="{931F9748-9E91-46AC-AAAD-A6029F096EBA}" dt="2025-03-27T09:52:41.497" v="28" actId="478"/>
          <ac:picMkLst>
            <pc:docMk/>
            <pc:sldMasterMk cId="2239171156" sldId="2147483660"/>
            <ac:picMk id="17" creationId="{30CF11CE-1535-4369-ABC8-8335942DA44E}"/>
          </ac:picMkLst>
        </pc:picChg>
        <pc:picChg chg="mod">
          <ac:chgData name="ALBA RODRIGO BRAVO" userId="32557ea1-9530-4ae8-88bc-c92787d5a5fc" providerId="ADAL" clId="{931F9748-9E91-46AC-AAAD-A6029F096EBA}" dt="2025-03-27T09:52:53.025" v="37" actId="1076"/>
          <ac:picMkLst>
            <pc:docMk/>
            <pc:sldMasterMk cId="2239171156" sldId="2147483660"/>
            <ac:picMk id="18" creationId="{37B1DC4A-7A73-4443-BA64-8CCFC847CF3E}"/>
          </ac:picMkLst>
        </pc:picChg>
        <pc:picChg chg="del">
          <ac:chgData name="ALBA RODRIGO BRAVO" userId="32557ea1-9530-4ae8-88bc-c92787d5a5fc" providerId="ADAL" clId="{931F9748-9E91-46AC-AAAD-A6029F096EBA}" dt="2025-03-27T09:52:46.249" v="34" actId="478"/>
          <ac:picMkLst>
            <pc:docMk/>
            <pc:sldMasterMk cId="2239171156" sldId="2147483660"/>
            <ac:picMk id="19" creationId="{D4B35740-3C73-46F3-8A34-917C2E7D3034}"/>
          </ac:picMkLst>
        </pc:picChg>
        <pc:picChg chg="del">
          <ac:chgData name="ALBA RODRIGO BRAVO" userId="32557ea1-9530-4ae8-88bc-c92787d5a5fc" providerId="ADAL" clId="{931F9748-9E91-46AC-AAAD-A6029F096EBA}" dt="2025-03-27T09:52:45.209" v="32" actId="478"/>
          <ac:picMkLst>
            <pc:docMk/>
            <pc:sldMasterMk cId="2239171156" sldId="2147483660"/>
            <ac:picMk id="20" creationId="{0CAEF3FE-5941-4714-A1C1-B164999BCFC6}"/>
          </ac:picMkLst>
        </pc:picChg>
        <pc:picChg chg="del">
          <ac:chgData name="ALBA RODRIGO BRAVO" userId="32557ea1-9530-4ae8-88bc-c92787d5a5fc" providerId="ADAL" clId="{931F9748-9E91-46AC-AAAD-A6029F096EBA}" dt="2025-03-27T09:52:44.720" v="31" actId="478"/>
          <ac:picMkLst>
            <pc:docMk/>
            <pc:sldMasterMk cId="2239171156" sldId="2147483660"/>
            <ac:picMk id="21" creationId="{86A22082-B10F-42BD-AC62-CA29FE839B2A}"/>
          </ac:picMkLst>
        </pc:picChg>
        <pc:picChg chg="del">
          <ac:chgData name="ALBA RODRIGO BRAVO" userId="32557ea1-9530-4ae8-88bc-c92787d5a5fc" providerId="ADAL" clId="{931F9748-9E91-46AC-AAAD-A6029F096EBA}" dt="2025-03-27T09:52:45.832" v="33" actId="478"/>
          <ac:picMkLst>
            <pc:docMk/>
            <pc:sldMasterMk cId="2239171156" sldId="2147483660"/>
            <ac:picMk id="22" creationId="{D3D5F3F2-149B-4C6B-8447-B8D90BE8F0F9}"/>
          </ac:picMkLst>
        </pc:picChg>
        <pc:picChg chg="del">
          <ac:chgData name="ALBA RODRIGO BRAVO" userId="32557ea1-9530-4ae8-88bc-c92787d5a5fc" providerId="ADAL" clId="{931F9748-9E91-46AC-AAAD-A6029F096EBA}" dt="2025-03-27T09:52:43.153" v="30" actId="478"/>
          <ac:picMkLst>
            <pc:docMk/>
            <pc:sldMasterMk cId="2239171156" sldId="2147483660"/>
            <ac:picMk id="23" creationId="{7779B0A6-CE49-4626-83EA-2CBC09C306FA}"/>
          </ac:picMkLst>
        </pc:picChg>
        <pc:picChg chg="mod">
          <ac:chgData name="ALBA RODRIGO BRAVO" userId="32557ea1-9530-4ae8-88bc-c92787d5a5fc" providerId="ADAL" clId="{931F9748-9E91-46AC-AAAD-A6029F096EBA}" dt="2025-03-27T09:52:39.445" v="26" actId="1076"/>
          <ac:picMkLst>
            <pc:docMk/>
            <pc:sldMasterMk cId="2239171156" sldId="2147483660"/>
            <ac:picMk id="28" creationId="{4F20E974-A2EA-4A67-A611-09F4AF351993}"/>
          </ac:picMkLst>
        </pc:picChg>
      </pc:sldMasterChg>
      <pc:sldMasterChg chg="modSp mod">
        <pc:chgData name="ALBA RODRIGO BRAVO" userId="32557ea1-9530-4ae8-88bc-c92787d5a5fc" providerId="ADAL" clId="{931F9748-9E91-46AC-AAAD-A6029F096EBA}" dt="2025-03-27T09:55:17.570" v="194" actId="20577"/>
        <pc:sldMasterMkLst>
          <pc:docMk/>
          <pc:sldMasterMk cId="926375428" sldId="2147483662"/>
        </pc:sldMasterMkLst>
        <pc:spChg chg="mod">
          <ac:chgData name="ALBA RODRIGO BRAVO" userId="32557ea1-9530-4ae8-88bc-c92787d5a5fc" providerId="ADAL" clId="{931F9748-9E91-46AC-AAAD-A6029F096EBA}" dt="2025-03-27T09:55:17.570" v="194" actId="20577"/>
          <ac:spMkLst>
            <pc:docMk/>
            <pc:sldMasterMk cId="926375428" sldId="2147483662"/>
            <ac:spMk id="12" creationId="{C7FF421F-9944-4351-84F3-0A97DA73D8E7}"/>
          </ac:spMkLst>
        </pc:spChg>
        <pc:spChg chg="mod">
          <ac:chgData name="ALBA RODRIGO BRAVO" userId="32557ea1-9530-4ae8-88bc-c92787d5a5fc" providerId="ADAL" clId="{931F9748-9E91-46AC-AAAD-A6029F096EBA}" dt="2025-03-27T09:54:41.401" v="117" actId="20577"/>
          <ac:spMkLst>
            <pc:docMk/>
            <pc:sldMasterMk cId="926375428" sldId="2147483662"/>
            <ac:spMk id="13" creationId="{AAE1BCBD-AEE7-456E-9108-8C25F8E899DF}"/>
          </ac:spMkLst>
        </pc:spChg>
        <pc:spChg chg="mod">
          <ac:chgData name="ALBA RODRIGO BRAVO" userId="32557ea1-9530-4ae8-88bc-c92787d5a5fc" providerId="ADAL" clId="{931F9748-9E91-46AC-AAAD-A6029F096EBA}" dt="2025-03-27T09:54:16.775" v="74" actId="6549"/>
          <ac:spMkLst>
            <pc:docMk/>
            <pc:sldMasterMk cId="926375428" sldId="2147483662"/>
            <ac:spMk id="14" creationId="{56814F93-969C-4A44-BB90-BD6FE5F8335B}"/>
          </ac:spMkLst>
        </pc:spChg>
      </pc:sldMasterChg>
    </pc:docChg>
  </pc:docChgLst>
  <pc:docChgLst>
    <pc:chgData name="ISABEL SANTAMARIA VICARIO" userId="3a942446-2b82-4e7e-b8c6-5208594c80d2" providerId="ADAL" clId="{05F9BA3C-94DB-411A-813D-0AA8F68D762D}"/>
    <pc:docChg chg="undo redo custSel addSld delSld modSld sldOrd modMainMaster">
      <pc:chgData name="ISABEL SANTAMARIA VICARIO" userId="3a942446-2b82-4e7e-b8c6-5208594c80d2" providerId="ADAL" clId="{05F9BA3C-94DB-411A-813D-0AA8F68D762D}" dt="2025-03-17T12:12:12.514" v="981" actId="1036"/>
      <pc:docMkLst>
        <pc:docMk/>
      </pc:docMkLst>
      <pc:sldChg chg="addSp delSp modSp add del mod chgLayout">
        <pc:chgData name="ISABEL SANTAMARIA VICARIO" userId="3a942446-2b82-4e7e-b8c6-5208594c80d2" providerId="ADAL" clId="{05F9BA3C-94DB-411A-813D-0AA8F68D762D}" dt="2025-03-17T12:01:27.105" v="711" actId="47"/>
        <pc:sldMkLst>
          <pc:docMk/>
          <pc:sldMk cId="1075956214" sldId="256"/>
        </pc:sldMkLst>
        <pc:spChg chg="del">
          <ac:chgData name="ISABEL SANTAMARIA VICARIO" userId="3a942446-2b82-4e7e-b8c6-5208594c80d2" providerId="ADAL" clId="{05F9BA3C-94DB-411A-813D-0AA8F68D762D}" dt="2025-03-17T11:20:58.525" v="2" actId="700"/>
          <ac:spMkLst>
            <pc:docMk/>
            <pc:sldMk cId="1075956214" sldId="256"/>
            <ac:spMk id="2" creationId="{03211EBD-C60B-4CAD-BFEA-92CF8CA33A8E}"/>
          </ac:spMkLst>
        </pc:spChg>
        <pc:spChg chg="del">
          <ac:chgData name="ISABEL SANTAMARIA VICARIO" userId="3a942446-2b82-4e7e-b8c6-5208594c80d2" providerId="ADAL" clId="{05F9BA3C-94DB-411A-813D-0AA8F68D762D}" dt="2025-03-17T11:20:58.525" v="2" actId="700"/>
          <ac:spMkLst>
            <pc:docMk/>
            <pc:sldMk cId="1075956214" sldId="256"/>
            <ac:spMk id="3" creationId="{0765130A-02C9-4A6A-9906-966D6F6B4056}"/>
          </ac:spMkLst>
        </pc:spChg>
        <pc:spChg chg="add mod">
          <ac:chgData name="ISABEL SANTAMARIA VICARIO" userId="3a942446-2b82-4e7e-b8c6-5208594c80d2" providerId="ADAL" clId="{05F9BA3C-94DB-411A-813D-0AA8F68D762D}" dt="2025-03-17T11:59:23.135" v="705" actId="207"/>
          <ac:spMkLst>
            <pc:docMk/>
            <pc:sldMk cId="1075956214" sldId="256"/>
            <ac:spMk id="4" creationId="{B76C6907-E405-452B-87B2-BF960A79F112}"/>
          </ac:spMkLst>
        </pc:spChg>
        <pc:spChg chg="add mod">
          <ac:chgData name="ISABEL SANTAMARIA VICARIO" userId="3a942446-2b82-4e7e-b8c6-5208594c80d2" providerId="ADAL" clId="{05F9BA3C-94DB-411A-813D-0AA8F68D762D}" dt="2025-03-17T11:59:17.819" v="704" actId="207"/>
          <ac:spMkLst>
            <pc:docMk/>
            <pc:sldMk cId="1075956214" sldId="256"/>
            <ac:spMk id="5" creationId="{B25F3FE7-43A5-46F5-9D6E-81250FD8AE99}"/>
          </ac:spMkLst>
        </pc:spChg>
      </pc:sldChg>
      <pc:sldChg chg="new del ord">
        <pc:chgData name="ISABEL SANTAMARIA VICARIO" userId="3a942446-2b82-4e7e-b8c6-5208594c80d2" providerId="ADAL" clId="{05F9BA3C-94DB-411A-813D-0AA8F68D762D}" dt="2025-03-17T12:01:25.087" v="709" actId="47"/>
        <pc:sldMkLst>
          <pc:docMk/>
          <pc:sldMk cId="1898047568" sldId="257"/>
        </pc:sldMkLst>
      </pc:sldChg>
      <pc:sldMasterChg chg="addSp delSp modSp mod setBg modSldLayout">
        <pc:chgData name="ISABEL SANTAMARIA VICARIO" userId="3a942446-2b82-4e7e-b8c6-5208594c80d2" providerId="ADAL" clId="{05F9BA3C-94DB-411A-813D-0AA8F68D762D}" dt="2025-03-17T12:12:12.514" v="981" actId="1036"/>
        <pc:sldMasterMkLst>
          <pc:docMk/>
          <pc:sldMasterMk cId="2239171156" sldId="2147483660"/>
        </pc:sldMasterMkLst>
        <pc:spChg chg="add mod">
          <ac:chgData name="ISABEL SANTAMARIA VICARIO" userId="3a942446-2b82-4e7e-b8c6-5208594c80d2" providerId="ADAL" clId="{05F9BA3C-94DB-411A-813D-0AA8F68D762D}" dt="2025-03-17T11:40:08.459" v="423" actId="207"/>
          <ac:spMkLst>
            <pc:docMk/>
            <pc:sldMasterMk cId="2239171156" sldId="2147483660"/>
            <ac:spMk id="11" creationId="{BF57562E-F788-4191-9F01-09E04719795D}"/>
          </ac:spMkLst>
        </pc:spChg>
        <pc:spChg chg="add mod">
          <ac:chgData name="ISABEL SANTAMARIA VICARIO" userId="3a942446-2b82-4e7e-b8c6-5208594c80d2" providerId="ADAL" clId="{05F9BA3C-94DB-411A-813D-0AA8F68D762D}" dt="2025-03-17T11:40:23.376" v="424" actId="207"/>
          <ac:spMkLst>
            <pc:docMk/>
            <pc:sldMasterMk cId="2239171156" sldId="2147483660"/>
            <ac:spMk id="12" creationId="{C7FF421F-9944-4351-84F3-0A97DA73D8E7}"/>
          </ac:spMkLst>
        </pc:spChg>
        <pc:spChg chg="add mod">
          <ac:chgData name="ISABEL SANTAMARIA VICARIO" userId="3a942446-2b82-4e7e-b8c6-5208594c80d2" providerId="ADAL" clId="{05F9BA3C-94DB-411A-813D-0AA8F68D762D}" dt="2025-03-17T11:32:30.589" v="375" actId="1076"/>
          <ac:spMkLst>
            <pc:docMk/>
            <pc:sldMasterMk cId="2239171156" sldId="2147483660"/>
            <ac:spMk id="13" creationId="{AAE1BCBD-AEE7-456E-9108-8C25F8E899DF}"/>
          </ac:spMkLst>
        </pc:spChg>
        <pc:spChg chg="add mod">
          <ac:chgData name="ISABEL SANTAMARIA VICARIO" userId="3a942446-2b82-4e7e-b8c6-5208594c80d2" providerId="ADAL" clId="{05F9BA3C-94DB-411A-813D-0AA8F68D762D}" dt="2025-03-17T11:40:29.081" v="426" actId="207"/>
          <ac:spMkLst>
            <pc:docMk/>
            <pc:sldMasterMk cId="2239171156" sldId="2147483660"/>
            <ac:spMk id="14" creationId="{56814F93-969C-4A44-BB90-BD6FE5F8335B}"/>
          </ac:spMkLst>
        </pc:spChg>
        <pc:spChg chg="add del mod">
          <ac:chgData name="ISABEL SANTAMARIA VICARIO" userId="3a942446-2b82-4e7e-b8c6-5208594c80d2" providerId="ADAL" clId="{05F9BA3C-94DB-411A-813D-0AA8F68D762D}" dt="2025-03-17T11:56:06.381" v="643" actId="20577"/>
          <ac:spMkLst>
            <pc:docMk/>
            <pc:sldMasterMk cId="2239171156" sldId="2147483660"/>
            <ac:spMk id="24" creationId="{68BD357B-D490-478C-BB7E-F9CDE4011AA6}"/>
          </ac:spMkLst>
        </pc:spChg>
        <pc:spChg chg="add mod">
          <ac:chgData name="ISABEL SANTAMARIA VICARIO" userId="3a942446-2b82-4e7e-b8c6-5208594c80d2" providerId="ADAL" clId="{05F9BA3C-94DB-411A-813D-0AA8F68D762D}" dt="2025-03-17T12:12:12.514" v="981" actId="1036"/>
          <ac:spMkLst>
            <pc:docMk/>
            <pc:sldMasterMk cId="2239171156" sldId="2147483660"/>
            <ac:spMk id="25" creationId="{4D3EA32F-1090-42EF-BAEE-F79E260E9845}"/>
          </ac:spMkLst>
        </pc:spChg>
        <pc:spChg chg="add mod">
          <ac:chgData name="ISABEL SANTAMARIA VICARIO" userId="3a942446-2b82-4e7e-b8c6-5208594c80d2" providerId="ADAL" clId="{05F9BA3C-94DB-411A-813D-0AA8F68D762D}" dt="2025-03-17T11:55:31.801" v="640" actId="20577"/>
          <ac:spMkLst>
            <pc:docMk/>
            <pc:sldMasterMk cId="2239171156" sldId="2147483660"/>
            <ac:spMk id="31" creationId="{0854A67C-9429-4784-91EF-814B57833C04}"/>
          </ac:spMkLst>
        </pc:spChg>
        <pc:picChg chg="add mod ord">
          <ac:chgData name="ISABEL SANTAMARIA VICARIO" userId="3a942446-2b82-4e7e-b8c6-5208594c80d2" providerId="ADAL" clId="{05F9BA3C-94DB-411A-813D-0AA8F68D762D}" dt="2025-03-17T12:09:05.563" v="948" actId="1076"/>
          <ac:picMkLst>
            <pc:docMk/>
            <pc:sldMasterMk cId="2239171156" sldId="2147483660"/>
            <ac:picMk id="3" creationId="{EFCFAD1F-3008-4F4E-A418-FB754CC7B623}"/>
          </ac:picMkLst>
        </pc:picChg>
        <pc:picChg chg="del">
          <ac:chgData name="ISABEL SANTAMARIA VICARIO" userId="3a942446-2b82-4e7e-b8c6-5208594c80d2" providerId="ADAL" clId="{05F9BA3C-94DB-411A-813D-0AA8F68D762D}" dt="2025-03-17T11:25:32.424" v="68" actId="478"/>
          <ac:picMkLst>
            <pc:docMk/>
            <pc:sldMasterMk cId="2239171156" sldId="2147483660"/>
            <ac:picMk id="8" creationId="{61C3372C-0AB9-46F8-93B7-3DE140AEE5BF}"/>
          </ac:picMkLst>
        </pc:picChg>
        <pc:picChg chg="add mod modCrop">
          <ac:chgData name="ISABEL SANTAMARIA VICARIO" userId="3a942446-2b82-4e7e-b8c6-5208594c80d2" providerId="ADAL" clId="{05F9BA3C-94DB-411A-813D-0AA8F68D762D}" dt="2025-03-17T11:33:29.572" v="379" actId="1076"/>
          <ac:picMkLst>
            <pc:docMk/>
            <pc:sldMasterMk cId="2239171156" sldId="2147483660"/>
            <ac:picMk id="10" creationId="{0EA4346C-6F19-4D97-B643-B0F4982727BE}"/>
          </ac:picMkLst>
        </pc:picChg>
        <pc:picChg chg="add mod">
          <ac:chgData name="ISABEL SANTAMARIA VICARIO" userId="3a942446-2b82-4e7e-b8c6-5208594c80d2" providerId="ADAL" clId="{05F9BA3C-94DB-411A-813D-0AA8F68D762D}" dt="2025-03-17T12:10:14.399" v="965" actId="1076"/>
          <ac:picMkLst>
            <pc:docMk/>
            <pc:sldMasterMk cId="2239171156" sldId="2147483660"/>
            <ac:picMk id="15" creationId="{AB977B05-EFB1-4F70-A328-2FD4D9296E2B}"/>
          </ac:picMkLst>
        </pc:picChg>
        <pc:picChg chg="add mod">
          <ac:chgData name="ISABEL SANTAMARIA VICARIO" userId="3a942446-2b82-4e7e-b8c6-5208594c80d2" providerId="ADAL" clId="{05F9BA3C-94DB-411A-813D-0AA8F68D762D}" dt="2025-03-17T12:11:17.999" v="976" actId="1076"/>
          <ac:picMkLst>
            <pc:docMk/>
            <pc:sldMasterMk cId="2239171156" sldId="2147483660"/>
            <ac:picMk id="16" creationId="{3382F6AB-028C-4B3C-87FE-A9169CA76308}"/>
          </ac:picMkLst>
        </pc:picChg>
        <pc:picChg chg="add mod">
          <ac:chgData name="ISABEL SANTAMARIA VICARIO" userId="3a942446-2b82-4e7e-b8c6-5208594c80d2" providerId="ADAL" clId="{05F9BA3C-94DB-411A-813D-0AA8F68D762D}" dt="2025-03-17T12:11:11.783" v="974" actId="1076"/>
          <ac:picMkLst>
            <pc:docMk/>
            <pc:sldMasterMk cId="2239171156" sldId="2147483660"/>
            <ac:picMk id="17" creationId="{30CF11CE-1535-4369-ABC8-8335942DA44E}"/>
          </ac:picMkLst>
        </pc:picChg>
        <pc:picChg chg="add mod">
          <ac:chgData name="ISABEL SANTAMARIA VICARIO" userId="3a942446-2b82-4e7e-b8c6-5208594c80d2" providerId="ADAL" clId="{05F9BA3C-94DB-411A-813D-0AA8F68D762D}" dt="2025-03-17T12:09:42.730" v="957" actId="1076"/>
          <ac:picMkLst>
            <pc:docMk/>
            <pc:sldMasterMk cId="2239171156" sldId="2147483660"/>
            <ac:picMk id="18" creationId="{37B1DC4A-7A73-4443-BA64-8CCFC847CF3E}"/>
          </ac:picMkLst>
        </pc:picChg>
        <pc:picChg chg="add mod">
          <ac:chgData name="ISABEL SANTAMARIA VICARIO" userId="3a942446-2b82-4e7e-b8c6-5208594c80d2" providerId="ADAL" clId="{05F9BA3C-94DB-411A-813D-0AA8F68D762D}" dt="2025-03-17T12:09:47.906" v="958" actId="1076"/>
          <ac:picMkLst>
            <pc:docMk/>
            <pc:sldMasterMk cId="2239171156" sldId="2147483660"/>
            <ac:picMk id="19" creationId="{D4B35740-3C73-46F3-8A34-917C2E7D3034}"/>
          </ac:picMkLst>
        </pc:picChg>
        <pc:picChg chg="add mod">
          <ac:chgData name="ISABEL SANTAMARIA VICARIO" userId="3a942446-2b82-4e7e-b8c6-5208594c80d2" providerId="ADAL" clId="{05F9BA3C-94DB-411A-813D-0AA8F68D762D}" dt="2025-03-17T12:09:51.376" v="959" actId="1076"/>
          <ac:picMkLst>
            <pc:docMk/>
            <pc:sldMasterMk cId="2239171156" sldId="2147483660"/>
            <ac:picMk id="20" creationId="{0CAEF3FE-5941-4714-A1C1-B164999BCFC6}"/>
          </ac:picMkLst>
        </pc:picChg>
        <pc:picChg chg="add mod">
          <ac:chgData name="ISABEL SANTAMARIA VICARIO" userId="3a942446-2b82-4e7e-b8c6-5208594c80d2" providerId="ADAL" clId="{05F9BA3C-94DB-411A-813D-0AA8F68D762D}" dt="2025-03-17T12:09:54.460" v="960" actId="1076"/>
          <ac:picMkLst>
            <pc:docMk/>
            <pc:sldMasterMk cId="2239171156" sldId="2147483660"/>
            <ac:picMk id="21" creationId="{86A22082-B10F-42BD-AC62-CA29FE839B2A}"/>
          </ac:picMkLst>
        </pc:picChg>
        <pc:picChg chg="add mod">
          <ac:chgData name="ISABEL SANTAMARIA VICARIO" userId="3a942446-2b82-4e7e-b8c6-5208594c80d2" providerId="ADAL" clId="{05F9BA3C-94DB-411A-813D-0AA8F68D762D}" dt="2025-03-17T12:09:57.453" v="961" actId="1076"/>
          <ac:picMkLst>
            <pc:docMk/>
            <pc:sldMasterMk cId="2239171156" sldId="2147483660"/>
            <ac:picMk id="22" creationId="{D3D5F3F2-149B-4C6B-8447-B8D90BE8F0F9}"/>
          </ac:picMkLst>
        </pc:picChg>
        <pc:picChg chg="add mod">
          <ac:chgData name="ISABEL SANTAMARIA VICARIO" userId="3a942446-2b82-4e7e-b8c6-5208594c80d2" providerId="ADAL" clId="{05F9BA3C-94DB-411A-813D-0AA8F68D762D}" dt="2025-03-17T12:11:14.749" v="975" actId="1076"/>
          <ac:picMkLst>
            <pc:docMk/>
            <pc:sldMasterMk cId="2239171156" sldId="2147483660"/>
            <ac:picMk id="23" creationId="{7779B0A6-CE49-4626-83EA-2CBC09C306FA}"/>
          </ac:picMkLst>
        </pc:picChg>
        <pc:picChg chg="add del mod">
          <ac:chgData name="ISABEL SANTAMARIA VICARIO" userId="3a942446-2b82-4e7e-b8c6-5208594c80d2" providerId="ADAL" clId="{05F9BA3C-94DB-411A-813D-0AA8F68D762D}" dt="2025-03-17T12:07:03.976" v="887" actId="478"/>
          <ac:picMkLst>
            <pc:docMk/>
            <pc:sldMasterMk cId="2239171156" sldId="2147483660"/>
            <ac:picMk id="26" creationId="{A76C6689-116A-49E7-9A14-D0A554CF2E7D}"/>
          </ac:picMkLst>
        </pc:picChg>
        <pc:picChg chg="add mod ord modCrop">
          <ac:chgData name="ISABEL SANTAMARIA VICARIO" userId="3a942446-2b82-4e7e-b8c6-5208594c80d2" providerId="ADAL" clId="{05F9BA3C-94DB-411A-813D-0AA8F68D762D}" dt="2025-03-17T12:10:42.239" v="969" actId="29295"/>
          <ac:picMkLst>
            <pc:docMk/>
            <pc:sldMasterMk cId="2239171156" sldId="2147483660"/>
            <ac:picMk id="28" creationId="{4F20E974-A2EA-4A67-A611-09F4AF351993}"/>
          </ac:picMkLst>
        </pc:picChg>
        <pc:picChg chg="add mod ord modCrop">
          <ac:chgData name="ISABEL SANTAMARIA VICARIO" userId="3a942446-2b82-4e7e-b8c6-5208594c80d2" providerId="ADAL" clId="{05F9BA3C-94DB-411A-813D-0AA8F68D762D}" dt="2025-03-17T11:56:20.870" v="651" actId="1035"/>
          <ac:picMkLst>
            <pc:docMk/>
            <pc:sldMasterMk cId="2239171156" sldId="2147483660"/>
            <ac:picMk id="30" creationId="{4C00D6B8-0A88-4C6B-AFC8-739D2535049D}"/>
          </ac:picMkLst>
        </pc:picChg>
        <pc:sldLayoutChg chg="addSp delSp modSp mod">
          <pc:chgData name="ISABEL SANTAMARIA VICARIO" userId="3a942446-2b82-4e7e-b8c6-5208594c80d2" providerId="ADAL" clId="{05F9BA3C-94DB-411A-813D-0AA8F68D762D}" dt="2025-03-17T11:37:14.118" v="399" actId="21"/>
          <pc:sldLayoutMkLst>
            <pc:docMk/>
            <pc:sldMasterMk cId="2239171156" sldId="2147483660"/>
            <pc:sldLayoutMk cId="1102019274" sldId="2147483661"/>
          </pc:sldLayoutMkLst>
          <pc:picChg chg="add del mod">
            <ac:chgData name="ISABEL SANTAMARIA VICARIO" userId="3a942446-2b82-4e7e-b8c6-5208594c80d2" providerId="ADAL" clId="{05F9BA3C-94DB-411A-813D-0AA8F68D762D}" dt="2025-03-17T11:37:14.118" v="399" actId="21"/>
            <ac:picMkLst>
              <pc:docMk/>
              <pc:sldMasterMk cId="2239171156" sldId="2147483660"/>
              <pc:sldLayoutMk cId="1102019274" sldId="2147483661"/>
              <ac:picMk id="8" creationId="{31CA70B3-3C4C-434B-9B52-98FB4096C6B9}"/>
            </ac:picMkLst>
          </pc:picChg>
          <pc:picChg chg="add del mod">
            <ac:chgData name="ISABEL SANTAMARIA VICARIO" userId="3a942446-2b82-4e7e-b8c6-5208594c80d2" providerId="ADAL" clId="{05F9BA3C-94DB-411A-813D-0AA8F68D762D}" dt="2025-03-17T11:37:14.118" v="399" actId="21"/>
            <ac:picMkLst>
              <pc:docMk/>
              <pc:sldMasterMk cId="2239171156" sldId="2147483660"/>
              <pc:sldLayoutMk cId="1102019274" sldId="2147483661"/>
              <ac:picMk id="10" creationId="{CF33DE60-63C9-4ED2-BD75-D7996E4C00F8}"/>
            </ac:picMkLst>
          </pc:picChg>
          <pc:picChg chg="add del mod">
            <ac:chgData name="ISABEL SANTAMARIA VICARIO" userId="3a942446-2b82-4e7e-b8c6-5208594c80d2" providerId="ADAL" clId="{05F9BA3C-94DB-411A-813D-0AA8F68D762D}" dt="2025-03-17T11:37:14.118" v="399" actId="21"/>
            <ac:picMkLst>
              <pc:docMk/>
              <pc:sldMasterMk cId="2239171156" sldId="2147483660"/>
              <pc:sldLayoutMk cId="1102019274" sldId="2147483661"/>
              <ac:picMk id="12" creationId="{E2BEC06F-AE58-4AD4-8295-3CC3867FE2B4}"/>
            </ac:picMkLst>
          </pc:picChg>
          <pc:picChg chg="add del mod">
            <ac:chgData name="ISABEL SANTAMARIA VICARIO" userId="3a942446-2b82-4e7e-b8c6-5208594c80d2" providerId="ADAL" clId="{05F9BA3C-94DB-411A-813D-0AA8F68D762D}" dt="2025-03-17T11:37:14.118" v="399" actId="21"/>
            <ac:picMkLst>
              <pc:docMk/>
              <pc:sldMasterMk cId="2239171156" sldId="2147483660"/>
              <pc:sldLayoutMk cId="1102019274" sldId="2147483661"/>
              <ac:picMk id="14" creationId="{8ADD83BA-2B68-4686-A96F-4A8DE0E49F7E}"/>
            </ac:picMkLst>
          </pc:picChg>
          <pc:picChg chg="add del mod">
            <ac:chgData name="ISABEL SANTAMARIA VICARIO" userId="3a942446-2b82-4e7e-b8c6-5208594c80d2" providerId="ADAL" clId="{05F9BA3C-94DB-411A-813D-0AA8F68D762D}" dt="2025-03-17T11:37:14.118" v="399" actId="21"/>
            <ac:picMkLst>
              <pc:docMk/>
              <pc:sldMasterMk cId="2239171156" sldId="2147483660"/>
              <pc:sldLayoutMk cId="1102019274" sldId="2147483661"/>
              <ac:picMk id="16" creationId="{7BC43DFF-B39A-46FC-9561-A7C5F5ABC97B}"/>
            </ac:picMkLst>
          </pc:picChg>
          <pc:picChg chg="add del mod">
            <ac:chgData name="ISABEL SANTAMARIA VICARIO" userId="3a942446-2b82-4e7e-b8c6-5208594c80d2" providerId="ADAL" clId="{05F9BA3C-94DB-411A-813D-0AA8F68D762D}" dt="2025-03-17T11:37:14.118" v="399" actId="21"/>
            <ac:picMkLst>
              <pc:docMk/>
              <pc:sldMasterMk cId="2239171156" sldId="2147483660"/>
              <pc:sldLayoutMk cId="1102019274" sldId="2147483661"/>
              <ac:picMk id="18" creationId="{956DC6ED-A775-43AE-B227-477C6EAAE956}"/>
            </ac:picMkLst>
          </pc:picChg>
          <pc:picChg chg="add del mod">
            <ac:chgData name="ISABEL SANTAMARIA VICARIO" userId="3a942446-2b82-4e7e-b8c6-5208594c80d2" providerId="ADAL" clId="{05F9BA3C-94DB-411A-813D-0AA8F68D762D}" dt="2025-03-17T11:37:14.118" v="399" actId="21"/>
            <ac:picMkLst>
              <pc:docMk/>
              <pc:sldMasterMk cId="2239171156" sldId="2147483660"/>
              <pc:sldLayoutMk cId="1102019274" sldId="2147483661"/>
              <ac:picMk id="20" creationId="{F9E22F9C-3A6F-4E02-A4B9-44C2B29A1240}"/>
            </ac:picMkLst>
          </pc:picChg>
          <pc:picChg chg="add del mod">
            <ac:chgData name="ISABEL SANTAMARIA VICARIO" userId="3a942446-2b82-4e7e-b8c6-5208594c80d2" providerId="ADAL" clId="{05F9BA3C-94DB-411A-813D-0AA8F68D762D}" dt="2025-03-17T11:37:14.118" v="399" actId="21"/>
            <ac:picMkLst>
              <pc:docMk/>
              <pc:sldMasterMk cId="2239171156" sldId="2147483660"/>
              <pc:sldLayoutMk cId="1102019274" sldId="2147483661"/>
              <ac:picMk id="22" creationId="{6DF258BA-1F3E-475E-85FC-3A3261520B6C}"/>
            </ac:picMkLst>
          </pc:picChg>
          <pc:picChg chg="add del mod">
            <ac:chgData name="ISABEL SANTAMARIA VICARIO" userId="3a942446-2b82-4e7e-b8c6-5208594c80d2" providerId="ADAL" clId="{05F9BA3C-94DB-411A-813D-0AA8F68D762D}" dt="2025-03-17T11:37:14.118" v="399" actId="21"/>
            <ac:picMkLst>
              <pc:docMk/>
              <pc:sldMasterMk cId="2239171156" sldId="2147483660"/>
              <pc:sldLayoutMk cId="1102019274" sldId="2147483661"/>
              <ac:picMk id="24" creationId="{B42D4216-F410-4DAC-8DB1-620E69F7A548}"/>
            </ac:picMkLst>
          </pc:pic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201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18755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8" name="Imagen 27">
            <a:extLst>
              <a:ext uri="{FF2B5EF4-FFF2-40B4-BE49-F238E27FC236}">
                <a16:creationId xmlns:a16="http://schemas.microsoft.com/office/drawing/2014/main" id="{4F20E974-A2EA-4A67-A611-09F4AF351993}"/>
              </a:ext>
            </a:extLst>
          </p:cNvPr>
          <p:cNvPicPr>
            <a:picLocks noChangeAspect="1"/>
          </p:cNvPicPr>
          <p:nvPr userDrawn="1"/>
        </p:nvPicPr>
        <p:blipFill>
          <a:blip r:embed="rId3">
            <a:alphaModFix amt="40000"/>
            <a:extLst>
              <a:ext uri="{28A0092B-C50C-407E-A947-70E740481C1C}">
                <a14:useLocalDpi xmlns:a14="http://schemas.microsoft.com/office/drawing/2010/main" val="0"/>
              </a:ext>
            </a:extLst>
          </a:blip>
          <a:stretch>
            <a:fillRect/>
          </a:stretch>
        </p:blipFill>
        <p:spPr>
          <a:xfrm>
            <a:off x="-36787" y="37906766"/>
            <a:ext cx="15120000" cy="4857043"/>
          </a:xfrm>
          <a:prstGeom prst="rect">
            <a:avLst/>
          </a:prstGeom>
        </p:spPr>
      </p:pic>
      <p:pic>
        <p:nvPicPr>
          <p:cNvPr id="3" name="Imagen 2">
            <a:extLst>
              <a:ext uri="{FF2B5EF4-FFF2-40B4-BE49-F238E27FC236}">
                <a16:creationId xmlns:a16="http://schemas.microsoft.com/office/drawing/2014/main" id="{EFCFAD1F-3008-4F4E-A418-FB754CC7B62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5083213" y="37904036"/>
            <a:ext cx="15192000" cy="4681499"/>
          </a:xfrm>
          <a:prstGeom prst="rect">
            <a:avLst/>
          </a:prstGeom>
        </p:spPr>
      </p:pic>
      <p:pic>
        <p:nvPicPr>
          <p:cNvPr id="10" name="Imagen 9">
            <a:extLst>
              <a:ext uri="{FF2B5EF4-FFF2-40B4-BE49-F238E27FC236}">
                <a16:creationId xmlns:a16="http://schemas.microsoft.com/office/drawing/2014/main" id="{0EA4346C-6F19-4D97-B643-B0F4982727BE}"/>
              </a:ext>
            </a:extLst>
          </p:cNvPr>
          <p:cNvPicPr>
            <a:picLocks noChangeAspect="1"/>
          </p:cNvPicPr>
          <p:nvPr userDrawn="1"/>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t="30737" b="29656"/>
          <a:stretch/>
        </p:blipFill>
        <p:spPr>
          <a:xfrm>
            <a:off x="426584" y="588429"/>
            <a:ext cx="14187055" cy="2351314"/>
          </a:xfrm>
          <a:prstGeom prst="rect">
            <a:avLst/>
          </a:prstGeom>
        </p:spPr>
      </p:pic>
      <p:sp>
        <p:nvSpPr>
          <p:cNvPr id="11" name="Rectángulo 10">
            <a:extLst>
              <a:ext uri="{FF2B5EF4-FFF2-40B4-BE49-F238E27FC236}">
                <a16:creationId xmlns:a16="http://schemas.microsoft.com/office/drawing/2014/main" id="{BF57562E-F788-4191-9F01-09E04719795D}"/>
              </a:ext>
            </a:extLst>
          </p:cNvPr>
          <p:cNvSpPr/>
          <p:nvPr userDrawn="1"/>
        </p:nvSpPr>
        <p:spPr>
          <a:xfrm>
            <a:off x="0" y="5355771"/>
            <a:ext cx="30275213" cy="39188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CuadroTexto 11">
            <a:extLst>
              <a:ext uri="{FF2B5EF4-FFF2-40B4-BE49-F238E27FC236}">
                <a16:creationId xmlns:a16="http://schemas.microsoft.com/office/drawing/2014/main" id="{C7FF421F-9944-4351-84F3-0A97DA73D8E7}"/>
              </a:ext>
            </a:extLst>
          </p:cNvPr>
          <p:cNvSpPr txBox="1"/>
          <p:nvPr userDrawn="1"/>
        </p:nvSpPr>
        <p:spPr>
          <a:xfrm>
            <a:off x="15586760" y="3110448"/>
            <a:ext cx="14009914" cy="1938992"/>
          </a:xfrm>
          <a:prstGeom prst="rect">
            <a:avLst/>
          </a:prstGeom>
          <a:noFill/>
        </p:spPr>
        <p:txBody>
          <a:bodyPr wrap="square" rtlCol="0">
            <a:spAutoFit/>
          </a:bodyPr>
          <a:lstStyle/>
          <a:p>
            <a:pPr algn="r"/>
            <a:r>
              <a:rPr lang="es-ES" sz="6000" b="1" dirty="0">
                <a:solidFill>
                  <a:schemeClr val="accent4"/>
                </a:solidFill>
              </a:rPr>
              <a:t>de Escuelas de Ingeniería de Edificación</a:t>
            </a:r>
          </a:p>
          <a:p>
            <a:pPr algn="r"/>
            <a:r>
              <a:rPr lang="es-ES" sz="6000" b="1" dirty="0">
                <a:solidFill>
                  <a:schemeClr val="accent4"/>
                </a:solidFill>
              </a:rPr>
              <a:t> y Arquitectura Técnica</a:t>
            </a:r>
          </a:p>
        </p:txBody>
      </p:sp>
      <p:sp>
        <p:nvSpPr>
          <p:cNvPr id="13" name="CuadroTexto 12">
            <a:extLst>
              <a:ext uri="{FF2B5EF4-FFF2-40B4-BE49-F238E27FC236}">
                <a16:creationId xmlns:a16="http://schemas.microsoft.com/office/drawing/2014/main" id="{AAE1BCBD-AEE7-456E-9108-8C25F8E899DF}"/>
              </a:ext>
            </a:extLst>
          </p:cNvPr>
          <p:cNvSpPr txBox="1"/>
          <p:nvPr userDrawn="1"/>
        </p:nvSpPr>
        <p:spPr>
          <a:xfrm>
            <a:off x="15644419" y="1000757"/>
            <a:ext cx="13894596" cy="1938992"/>
          </a:xfrm>
          <a:prstGeom prst="rect">
            <a:avLst/>
          </a:prstGeom>
          <a:noFill/>
        </p:spPr>
        <p:txBody>
          <a:bodyPr wrap="square" rtlCol="0">
            <a:spAutoFit/>
          </a:bodyPr>
          <a:lstStyle/>
          <a:p>
            <a:pPr algn="r"/>
            <a:r>
              <a:rPr lang="es-ES" sz="6000" b="1" dirty="0"/>
              <a:t>III CONGRESO NACIONAL Y</a:t>
            </a:r>
          </a:p>
          <a:p>
            <a:pPr algn="r"/>
            <a:r>
              <a:rPr lang="es-ES" sz="6000" b="1" dirty="0"/>
              <a:t>II CONGRESO INTERNACIONAL</a:t>
            </a:r>
          </a:p>
        </p:txBody>
      </p:sp>
      <p:sp>
        <p:nvSpPr>
          <p:cNvPr id="14" name="CuadroTexto 13">
            <a:extLst>
              <a:ext uri="{FF2B5EF4-FFF2-40B4-BE49-F238E27FC236}">
                <a16:creationId xmlns:a16="http://schemas.microsoft.com/office/drawing/2014/main" id="{56814F93-969C-4A44-BB90-BD6FE5F8335B}"/>
              </a:ext>
            </a:extLst>
          </p:cNvPr>
          <p:cNvSpPr txBox="1"/>
          <p:nvPr userDrawn="1"/>
        </p:nvSpPr>
        <p:spPr>
          <a:xfrm>
            <a:off x="678539" y="4008114"/>
            <a:ext cx="11010366" cy="923330"/>
          </a:xfrm>
          <a:prstGeom prst="rect">
            <a:avLst/>
          </a:prstGeom>
          <a:noFill/>
        </p:spPr>
        <p:txBody>
          <a:bodyPr wrap="square" rtlCol="0">
            <a:spAutoFit/>
          </a:bodyPr>
          <a:lstStyle/>
          <a:p>
            <a:r>
              <a:rPr lang="es-ES" sz="5400" b="1" dirty="0"/>
              <a:t>Burgos, </a:t>
            </a:r>
            <a:r>
              <a:rPr lang="es-ES" sz="5400" b="1" dirty="0">
                <a:solidFill>
                  <a:schemeClr val="accent4"/>
                </a:solidFill>
              </a:rPr>
              <a:t>13</a:t>
            </a:r>
            <a:r>
              <a:rPr lang="es-ES" sz="5400" b="1" dirty="0"/>
              <a:t> y </a:t>
            </a:r>
            <a:r>
              <a:rPr lang="es-ES" sz="5400" b="1" dirty="0">
                <a:solidFill>
                  <a:schemeClr val="accent4"/>
                </a:solidFill>
              </a:rPr>
              <a:t>14</a:t>
            </a:r>
            <a:r>
              <a:rPr lang="es-ES" sz="5400" b="1" dirty="0">
                <a:solidFill>
                  <a:schemeClr val="accent1"/>
                </a:solidFill>
              </a:rPr>
              <a:t> </a:t>
            </a:r>
            <a:r>
              <a:rPr lang="es-ES" sz="5400" b="1" dirty="0"/>
              <a:t>de noviembre de 2025</a:t>
            </a:r>
          </a:p>
        </p:txBody>
      </p:sp>
      <p:pic>
        <p:nvPicPr>
          <p:cNvPr id="18" name="Imagen 17">
            <a:extLst>
              <a:ext uri="{FF2B5EF4-FFF2-40B4-BE49-F238E27FC236}">
                <a16:creationId xmlns:a16="http://schemas.microsoft.com/office/drawing/2014/main" id="{37B1DC4A-7A73-4443-BA64-8CCFC847CF3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1688905" y="38424899"/>
            <a:ext cx="7697361" cy="2932561"/>
          </a:xfrm>
          <a:prstGeom prst="rect">
            <a:avLst/>
          </a:prstGeom>
        </p:spPr>
      </p:pic>
      <p:sp>
        <p:nvSpPr>
          <p:cNvPr id="24" name="Rectángulo 23">
            <a:extLst>
              <a:ext uri="{FF2B5EF4-FFF2-40B4-BE49-F238E27FC236}">
                <a16:creationId xmlns:a16="http://schemas.microsoft.com/office/drawing/2014/main" id="{68BD357B-D490-478C-BB7E-F9CDE4011AA6}"/>
              </a:ext>
            </a:extLst>
          </p:cNvPr>
          <p:cNvSpPr/>
          <p:nvPr userDrawn="1"/>
        </p:nvSpPr>
        <p:spPr>
          <a:xfrm>
            <a:off x="0" y="42411877"/>
            <a:ext cx="30275213" cy="3918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Rectángulo 24">
            <a:extLst>
              <a:ext uri="{FF2B5EF4-FFF2-40B4-BE49-F238E27FC236}">
                <a16:creationId xmlns:a16="http://schemas.microsoft.com/office/drawing/2014/main" id="{4D3EA32F-1090-42EF-BAEE-F79E260E9845}"/>
              </a:ext>
            </a:extLst>
          </p:cNvPr>
          <p:cNvSpPr/>
          <p:nvPr userDrawn="1"/>
        </p:nvSpPr>
        <p:spPr>
          <a:xfrm>
            <a:off x="7738" y="37596844"/>
            <a:ext cx="30275213" cy="39188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239171156"/>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8" name="Imagen 27">
            <a:extLst>
              <a:ext uri="{FF2B5EF4-FFF2-40B4-BE49-F238E27FC236}">
                <a16:creationId xmlns:a16="http://schemas.microsoft.com/office/drawing/2014/main" id="{4F20E974-A2EA-4A67-A611-09F4AF351993}"/>
              </a:ext>
            </a:extLst>
          </p:cNvPr>
          <p:cNvPicPr>
            <a:picLocks noChangeAspect="1"/>
          </p:cNvPicPr>
          <p:nvPr userDrawn="1"/>
        </p:nvPicPr>
        <p:blipFill>
          <a:blip r:embed="rId3">
            <a:alphaModFix amt="40000"/>
            <a:extLst>
              <a:ext uri="{28A0092B-C50C-407E-A947-70E740481C1C}">
                <a14:useLocalDpi xmlns:a14="http://schemas.microsoft.com/office/drawing/2010/main" val="0"/>
              </a:ext>
            </a:extLst>
          </a:blip>
          <a:stretch>
            <a:fillRect/>
          </a:stretch>
        </p:blipFill>
        <p:spPr>
          <a:xfrm>
            <a:off x="-36787" y="37906766"/>
            <a:ext cx="15120000" cy="4857043"/>
          </a:xfrm>
          <a:prstGeom prst="rect">
            <a:avLst/>
          </a:prstGeom>
        </p:spPr>
      </p:pic>
      <p:pic>
        <p:nvPicPr>
          <p:cNvPr id="3" name="Imagen 2">
            <a:extLst>
              <a:ext uri="{FF2B5EF4-FFF2-40B4-BE49-F238E27FC236}">
                <a16:creationId xmlns:a16="http://schemas.microsoft.com/office/drawing/2014/main" id="{EFCFAD1F-3008-4F4E-A418-FB754CC7B62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5083213" y="37904036"/>
            <a:ext cx="15192000" cy="4681499"/>
          </a:xfrm>
          <a:prstGeom prst="rect">
            <a:avLst/>
          </a:prstGeom>
        </p:spPr>
      </p:pic>
      <p:pic>
        <p:nvPicPr>
          <p:cNvPr id="10" name="Imagen 9">
            <a:extLst>
              <a:ext uri="{FF2B5EF4-FFF2-40B4-BE49-F238E27FC236}">
                <a16:creationId xmlns:a16="http://schemas.microsoft.com/office/drawing/2014/main" id="{0EA4346C-6F19-4D97-B643-B0F4982727BE}"/>
              </a:ext>
            </a:extLst>
          </p:cNvPr>
          <p:cNvPicPr>
            <a:picLocks noChangeAspect="1"/>
          </p:cNvPicPr>
          <p:nvPr userDrawn="1"/>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t="30737" b="29656"/>
          <a:stretch/>
        </p:blipFill>
        <p:spPr>
          <a:xfrm>
            <a:off x="426584" y="588429"/>
            <a:ext cx="14187055" cy="2351314"/>
          </a:xfrm>
          <a:prstGeom prst="rect">
            <a:avLst/>
          </a:prstGeom>
        </p:spPr>
      </p:pic>
      <p:sp>
        <p:nvSpPr>
          <p:cNvPr id="11" name="Rectángulo 10">
            <a:extLst>
              <a:ext uri="{FF2B5EF4-FFF2-40B4-BE49-F238E27FC236}">
                <a16:creationId xmlns:a16="http://schemas.microsoft.com/office/drawing/2014/main" id="{BF57562E-F788-4191-9F01-09E04719795D}"/>
              </a:ext>
            </a:extLst>
          </p:cNvPr>
          <p:cNvSpPr/>
          <p:nvPr userDrawn="1"/>
        </p:nvSpPr>
        <p:spPr>
          <a:xfrm>
            <a:off x="0" y="5355771"/>
            <a:ext cx="30275213" cy="39188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CuadroTexto 11">
            <a:extLst>
              <a:ext uri="{FF2B5EF4-FFF2-40B4-BE49-F238E27FC236}">
                <a16:creationId xmlns:a16="http://schemas.microsoft.com/office/drawing/2014/main" id="{C7FF421F-9944-4351-84F3-0A97DA73D8E7}"/>
              </a:ext>
            </a:extLst>
          </p:cNvPr>
          <p:cNvSpPr txBox="1"/>
          <p:nvPr userDrawn="1"/>
        </p:nvSpPr>
        <p:spPr>
          <a:xfrm>
            <a:off x="15586760" y="3110448"/>
            <a:ext cx="14009914" cy="1938992"/>
          </a:xfrm>
          <a:prstGeom prst="rect">
            <a:avLst/>
          </a:prstGeom>
          <a:noFill/>
        </p:spPr>
        <p:txBody>
          <a:bodyPr wrap="square" rtlCol="0">
            <a:spAutoFit/>
          </a:bodyPr>
          <a:lstStyle/>
          <a:p>
            <a:pPr algn="r"/>
            <a:r>
              <a:rPr lang="es-ES" sz="6000" b="1" dirty="0" err="1">
                <a:solidFill>
                  <a:schemeClr val="accent4"/>
                </a:solidFill>
              </a:rPr>
              <a:t>of</a:t>
            </a:r>
            <a:r>
              <a:rPr lang="es-ES" sz="6000" b="1" dirty="0">
                <a:solidFill>
                  <a:schemeClr val="accent4"/>
                </a:solidFill>
              </a:rPr>
              <a:t>  </a:t>
            </a:r>
            <a:r>
              <a:rPr lang="es-ES" sz="6000" b="1" dirty="0" err="1">
                <a:solidFill>
                  <a:schemeClr val="accent4"/>
                </a:solidFill>
              </a:rPr>
              <a:t>Advanced</a:t>
            </a:r>
            <a:r>
              <a:rPr lang="es-ES" sz="6000" b="1" dirty="0">
                <a:solidFill>
                  <a:schemeClr val="accent4"/>
                </a:solidFill>
              </a:rPr>
              <a:t> </a:t>
            </a:r>
            <a:r>
              <a:rPr lang="es-ES" sz="6000" b="1" dirty="0" err="1">
                <a:solidFill>
                  <a:schemeClr val="accent4"/>
                </a:solidFill>
              </a:rPr>
              <a:t>Schools</a:t>
            </a:r>
            <a:r>
              <a:rPr lang="es-ES" sz="6000" b="1" dirty="0">
                <a:solidFill>
                  <a:schemeClr val="accent4"/>
                </a:solidFill>
              </a:rPr>
              <a:t> </a:t>
            </a:r>
            <a:r>
              <a:rPr lang="es-ES" sz="6000" b="1" dirty="0" err="1">
                <a:solidFill>
                  <a:schemeClr val="accent4"/>
                </a:solidFill>
              </a:rPr>
              <a:t>Building</a:t>
            </a:r>
            <a:r>
              <a:rPr lang="es-ES" sz="6000" b="1" dirty="0">
                <a:solidFill>
                  <a:schemeClr val="accent4"/>
                </a:solidFill>
              </a:rPr>
              <a:t> </a:t>
            </a:r>
            <a:r>
              <a:rPr lang="es-ES" sz="6000" b="1" dirty="0" err="1">
                <a:solidFill>
                  <a:schemeClr val="accent4"/>
                </a:solidFill>
              </a:rPr>
              <a:t>Engineering</a:t>
            </a:r>
            <a:endParaRPr lang="es-ES" sz="6000" b="1" dirty="0">
              <a:solidFill>
                <a:schemeClr val="accent4"/>
              </a:solidFill>
            </a:endParaRPr>
          </a:p>
          <a:p>
            <a:pPr algn="r"/>
            <a:r>
              <a:rPr lang="es-ES" sz="6000" b="1" dirty="0">
                <a:solidFill>
                  <a:schemeClr val="accent4"/>
                </a:solidFill>
              </a:rPr>
              <a:t>And </a:t>
            </a:r>
            <a:r>
              <a:rPr lang="es-ES" sz="6000" b="1" dirty="0" err="1">
                <a:solidFill>
                  <a:schemeClr val="accent4"/>
                </a:solidFill>
              </a:rPr>
              <a:t>Technical</a:t>
            </a:r>
            <a:r>
              <a:rPr lang="es-ES" sz="6000" b="1" dirty="0">
                <a:solidFill>
                  <a:schemeClr val="accent4"/>
                </a:solidFill>
              </a:rPr>
              <a:t> </a:t>
            </a:r>
            <a:r>
              <a:rPr lang="es-ES" sz="6000" b="1" dirty="0" err="1">
                <a:solidFill>
                  <a:schemeClr val="accent4"/>
                </a:solidFill>
              </a:rPr>
              <a:t>Architecture</a:t>
            </a:r>
            <a:endParaRPr lang="es-ES" sz="6000" b="1" dirty="0">
              <a:solidFill>
                <a:schemeClr val="accent4"/>
              </a:solidFill>
            </a:endParaRPr>
          </a:p>
        </p:txBody>
      </p:sp>
      <p:sp>
        <p:nvSpPr>
          <p:cNvPr id="13" name="CuadroTexto 12">
            <a:extLst>
              <a:ext uri="{FF2B5EF4-FFF2-40B4-BE49-F238E27FC236}">
                <a16:creationId xmlns:a16="http://schemas.microsoft.com/office/drawing/2014/main" id="{AAE1BCBD-AEE7-456E-9108-8C25F8E899DF}"/>
              </a:ext>
            </a:extLst>
          </p:cNvPr>
          <p:cNvSpPr txBox="1"/>
          <p:nvPr userDrawn="1"/>
        </p:nvSpPr>
        <p:spPr>
          <a:xfrm>
            <a:off x="15644419" y="1000757"/>
            <a:ext cx="13894596" cy="1938992"/>
          </a:xfrm>
          <a:prstGeom prst="rect">
            <a:avLst/>
          </a:prstGeom>
          <a:noFill/>
        </p:spPr>
        <p:txBody>
          <a:bodyPr wrap="square" rtlCol="0">
            <a:spAutoFit/>
          </a:bodyPr>
          <a:lstStyle/>
          <a:p>
            <a:pPr algn="r"/>
            <a:r>
              <a:rPr lang="es-ES" sz="6000" b="1" dirty="0"/>
              <a:t>III NATIONAL AND </a:t>
            </a:r>
          </a:p>
          <a:p>
            <a:pPr algn="r"/>
            <a:r>
              <a:rPr lang="es-ES" sz="6000" b="1" dirty="0"/>
              <a:t>II INTERNATIONAL CONGRESS</a:t>
            </a:r>
          </a:p>
        </p:txBody>
      </p:sp>
      <p:sp>
        <p:nvSpPr>
          <p:cNvPr id="14" name="CuadroTexto 13">
            <a:extLst>
              <a:ext uri="{FF2B5EF4-FFF2-40B4-BE49-F238E27FC236}">
                <a16:creationId xmlns:a16="http://schemas.microsoft.com/office/drawing/2014/main" id="{56814F93-969C-4A44-BB90-BD6FE5F8335B}"/>
              </a:ext>
            </a:extLst>
          </p:cNvPr>
          <p:cNvSpPr txBox="1"/>
          <p:nvPr userDrawn="1"/>
        </p:nvSpPr>
        <p:spPr>
          <a:xfrm>
            <a:off x="678539" y="4008114"/>
            <a:ext cx="11010366" cy="923330"/>
          </a:xfrm>
          <a:prstGeom prst="rect">
            <a:avLst/>
          </a:prstGeom>
          <a:noFill/>
        </p:spPr>
        <p:txBody>
          <a:bodyPr wrap="square" rtlCol="0">
            <a:spAutoFit/>
          </a:bodyPr>
          <a:lstStyle/>
          <a:p>
            <a:r>
              <a:rPr lang="es-ES" sz="5400" b="1" dirty="0"/>
              <a:t>Burgos</a:t>
            </a:r>
            <a:r>
              <a:rPr lang="es-ES" sz="5400" b="1" dirty="0">
                <a:solidFill>
                  <a:schemeClr val="tx1"/>
                </a:solidFill>
              </a:rPr>
              <a:t>, </a:t>
            </a:r>
            <a:r>
              <a:rPr lang="es-ES" sz="5400" b="1" dirty="0" err="1">
                <a:solidFill>
                  <a:schemeClr val="tx1"/>
                </a:solidFill>
              </a:rPr>
              <a:t>november</a:t>
            </a:r>
            <a:r>
              <a:rPr lang="es-ES" sz="5400" b="1" dirty="0">
                <a:solidFill>
                  <a:schemeClr val="tx1"/>
                </a:solidFill>
              </a:rPr>
              <a:t> </a:t>
            </a:r>
            <a:r>
              <a:rPr lang="es-ES" sz="5400" b="1" dirty="0">
                <a:solidFill>
                  <a:schemeClr val="accent4"/>
                </a:solidFill>
              </a:rPr>
              <a:t>13-14, </a:t>
            </a:r>
            <a:r>
              <a:rPr lang="es-ES" sz="5400" b="1" dirty="0"/>
              <a:t>2025</a:t>
            </a:r>
          </a:p>
        </p:txBody>
      </p:sp>
      <p:pic>
        <p:nvPicPr>
          <p:cNvPr id="18" name="Imagen 17">
            <a:extLst>
              <a:ext uri="{FF2B5EF4-FFF2-40B4-BE49-F238E27FC236}">
                <a16:creationId xmlns:a16="http://schemas.microsoft.com/office/drawing/2014/main" id="{37B1DC4A-7A73-4443-BA64-8CCFC847CF3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1688905" y="38424899"/>
            <a:ext cx="7697361" cy="2932561"/>
          </a:xfrm>
          <a:prstGeom prst="rect">
            <a:avLst/>
          </a:prstGeom>
        </p:spPr>
      </p:pic>
      <p:sp>
        <p:nvSpPr>
          <p:cNvPr id="24" name="Rectángulo 23">
            <a:extLst>
              <a:ext uri="{FF2B5EF4-FFF2-40B4-BE49-F238E27FC236}">
                <a16:creationId xmlns:a16="http://schemas.microsoft.com/office/drawing/2014/main" id="{68BD357B-D490-478C-BB7E-F9CDE4011AA6}"/>
              </a:ext>
            </a:extLst>
          </p:cNvPr>
          <p:cNvSpPr/>
          <p:nvPr userDrawn="1"/>
        </p:nvSpPr>
        <p:spPr>
          <a:xfrm>
            <a:off x="0" y="42411877"/>
            <a:ext cx="30275213" cy="3918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Rectángulo 24">
            <a:extLst>
              <a:ext uri="{FF2B5EF4-FFF2-40B4-BE49-F238E27FC236}">
                <a16:creationId xmlns:a16="http://schemas.microsoft.com/office/drawing/2014/main" id="{4D3EA32F-1090-42EF-BAEE-F79E260E9845}"/>
              </a:ext>
            </a:extLst>
          </p:cNvPr>
          <p:cNvSpPr/>
          <p:nvPr userDrawn="1"/>
        </p:nvSpPr>
        <p:spPr>
          <a:xfrm>
            <a:off x="7738" y="37596844"/>
            <a:ext cx="30275213" cy="39188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926375428"/>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B76C6907-E405-452B-87B2-BF960A79F112}"/>
              </a:ext>
            </a:extLst>
          </p:cNvPr>
          <p:cNvSpPr txBox="1">
            <a:spLocks/>
          </p:cNvSpPr>
          <p:nvPr/>
        </p:nvSpPr>
        <p:spPr>
          <a:xfrm>
            <a:off x="1880241" y="12230989"/>
            <a:ext cx="26516317" cy="26496484"/>
          </a:xfrm>
          <a:prstGeom prst="rect">
            <a:avLst/>
          </a:prstGeom>
        </p:spPr>
        <p:txBody>
          <a:bodyPr vert="horz" lIns="91440" tIns="45720" rIns="91440" bIns="45720" rtlCol="0">
            <a:normAutofit/>
          </a:bodyPr>
          <a:lst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algn="ctr">
              <a:buNone/>
            </a:pPr>
            <a:r>
              <a:rPr lang="es-ES" sz="4000" b="1" dirty="0">
                <a:cs typeface="Arial" panose="020B0604020202020204" pitchFamily="34" charset="0"/>
              </a:rPr>
              <a:t>DESARROLLO DE LA COMUNICACIÓN</a:t>
            </a:r>
          </a:p>
          <a:p>
            <a:pPr marL="0" indent="0">
              <a:buNone/>
            </a:pPr>
            <a:endParaRPr lang="es-ES" sz="4000" b="1" dirty="0">
              <a:cs typeface="Arial" panose="020B0604020202020204" pitchFamily="34" charset="0"/>
            </a:endParaRPr>
          </a:p>
          <a:p>
            <a:pPr marL="0" lvl="1" indent="0" algn="just">
              <a:spcAft>
                <a:spcPts val="1500"/>
              </a:spcAft>
              <a:buFont typeface="Arial" panose="020B0604020202020204" pitchFamily="34" charset="0"/>
              <a:buNone/>
            </a:pPr>
            <a:r>
              <a:rPr lang="es-ES" sz="4000" dirty="0">
                <a:cs typeface="Arial" panose="020B0604020202020204" pitchFamily="34" charset="0"/>
              </a:rPr>
              <a:t>Los pósteres se realizarán siguiendo esta plantilla, mantenido el formato de título, autores y afiliaciones. El resto del póster es formato libre, manteniendo unos tamaños de letra que permitan que sea legible. El formato es A1 (594 X 841 mm).</a:t>
            </a:r>
          </a:p>
          <a:p>
            <a:pPr marL="0" lvl="1" indent="0" algn="just">
              <a:spcAft>
                <a:spcPts val="1500"/>
              </a:spcAft>
              <a:buFont typeface="Arial" panose="020B0604020202020204" pitchFamily="34" charset="0"/>
              <a:buNone/>
            </a:pPr>
            <a:r>
              <a:rPr lang="es-ES" sz="4000" dirty="0">
                <a:cs typeface="Arial" panose="020B0604020202020204" pitchFamily="34" charset="0"/>
              </a:rPr>
              <a:t>La impresión y colocación del póster será realizada por cada participante en el lugar establecido por el Congreso. Se facilitarán los elementos necesarios para su colocación.</a:t>
            </a:r>
          </a:p>
          <a:p>
            <a:pPr marL="0" lvl="1" indent="0" algn="just">
              <a:spcAft>
                <a:spcPts val="1500"/>
              </a:spcAft>
              <a:buFont typeface="Arial" panose="020B0604020202020204" pitchFamily="34" charset="0"/>
              <a:buNone/>
            </a:pPr>
            <a:r>
              <a:rPr lang="es-ES" sz="4000" dirty="0">
                <a:cs typeface="Arial" panose="020B0604020202020204" pitchFamily="34" charset="0"/>
              </a:rPr>
              <a:t>Se ruega que todos los </a:t>
            </a:r>
            <a:r>
              <a:rPr lang="es-ES" sz="4000" dirty="0" err="1">
                <a:cs typeface="Arial" panose="020B0604020202020204" pitchFamily="34" charset="0"/>
              </a:rPr>
              <a:t>pósters</a:t>
            </a:r>
            <a:r>
              <a:rPr lang="es-ES" sz="4000" dirty="0">
                <a:cs typeface="Arial" panose="020B0604020202020204" pitchFamily="34" charset="0"/>
              </a:rPr>
              <a:t> queden colocados antes del inicio del congreso, por lo que se recomienda estar en la sede al menos 30 minutos antes.</a:t>
            </a:r>
          </a:p>
          <a:p>
            <a:pPr marL="0" lvl="1" indent="0" algn="just">
              <a:spcAft>
                <a:spcPts val="1500"/>
              </a:spcAft>
              <a:buFont typeface="Arial" panose="020B0604020202020204" pitchFamily="34" charset="0"/>
              <a:buNone/>
            </a:pPr>
            <a:r>
              <a:rPr lang="es-ES" sz="4000" dirty="0">
                <a:cs typeface="Arial" panose="020B0604020202020204" pitchFamily="34" charset="0"/>
              </a:rPr>
              <a:t>Los </a:t>
            </a:r>
            <a:r>
              <a:rPr lang="es-ES" sz="4000" dirty="0" err="1">
                <a:cs typeface="Arial" panose="020B0604020202020204" pitchFamily="34" charset="0"/>
              </a:rPr>
              <a:t>pósters</a:t>
            </a:r>
            <a:r>
              <a:rPr lang="es-ES" sz="4000" dirty="0">
                <a:cs typeface="Arial" panose="020B0604020202020204" pitchFamily="34" charset="0"/>
              </a:rPr>
              <a:t> estarán colocados en la zona de descanso y/o el vestíbulo de entrada a la Escuela y podrán ser visitados en cualquier momento durante el congreso y, sobre todo, en las pausas para café.</a:t>
            </a:r>
            <a:endParaRPr lang="es-ES" sz="4000" dirty="0"/>
          </a:p>
        </p:txBody>
      </p:sp>
      <p:sp>
        <p:nvSpPr>
          <p:cNvPr id="5" name="Título 1">
            <a:extLst>
              <a:ext uri="{FF2B5EF4-FFF2-40B4-BE49-F238E27FC236}">
                <a16:creationId xmlns:a16="http://schemas.microsoft.com/office/drawing/2014/main" id="{B25F3FE7-43A5-46F5-9D6E-81250FD8AE99}"/>
              </a:ext>
            </a:extLst>
          </p:cNvPr>
          <p:cNvSpPr txBox="1">
            <a:spLocks/>
          </p:cNvSpPr>
          <p:nvPr/>
        </p:nvSpPr>
        <p:spPr>
          <a:xfrm>
            <a:off x="617605" y="6173944"/>
            <a:ext cx="29040002" cy="4568045"/>
          </a:xfrm>
          <a:prstGeom prst="rect">
            <a:avLst/>
          </a:prstGeom>
        </p:spPr>
        <p:txBody>
          <a:bodyPr vert="horz" wrap="square" lIns="91440" tIns="45720" rIns="91440" bIns="45720" rtlCol="0" anchor="t" anchorCtr="0">
            <a:spAutoFit/>
          </a:bodyPr>
          <a:lst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a:lstStyle>
          <a:p>
            <a:pPr algn="ctr">
              <a:lnSpc>
                <a:spcPct val="110000"/>
              </a:lnSpc>
              <a:spcBef>
                <a:spcPts val="1200"/>
              </a:spcBef>
              <a:spcAft>
                <a:spcPts val="1200"/>
              </a:spcAft>
            </a:pPr>
            <a:r>
              <a:rPr lang="es-ES" sz="9600" b="1" dirty="0">
                <a:solidFill>
                  <a:schemeClr val="accent4"/>
                </a:solidFill>
                <a:latin typeface="+mn-lt"/>
                <a:cs typeface="Arial" panose="020B0604020202020204" pitchFamily="34" charset="0"/>
              </a:rPr>
              <a:t>Título de la comunicación</a:t>
            </a:r>
            <a:br>
              <a:rPr lang="es-ES" sz="8800" dirty="0">
                <a:solidFill>
                  <a:srgbClr val="336E6A"/>
                </a:solidFill>
                <a:latin typeface="+mn-lt"/>
                <a:cs typeface="Arial" panose="020B0604020202020204" pitchFamily="34" charset="0"/>
              </a:rPr>
            </a:br>
            <a:br>
              <a:rPr lang="es-ES" sz="3600" dirty="0">
                <a:solidFill>
                  <a:srgbClr val="336E6A"/>
                </a:solidFill>
                <a:latin typeface="+mn-lt"/>
                <a:cs typeface="Arial" panose="020B0604020202020204" pitchFamily="34" charset="0"/>
              </a:rPr>
            </a:br>
            <a:r>
              <a:rPr lang="es-ES" sz="4400" b="1" dirty="0">
                <a:solidFill>
                  <a:srgbClr val="000000"/>
                </a:solidFill>
                <a:latin typeface="+mn-lt"/>
                <a:ea typeface="Avenir"/>
                <a:cs typeface="Arial" panose="020B0604020202020204" pitchFamily="34" charset="0"/>
              </a:rPr>
              <a:t>Nombre Apellidos</a:t>
            </a:r>
            <a:r>
              <a:rPr lang="es-ES" sz="4400" b="1" baseline="30000" dirty="0">
                <a:solidFill>
                  <a:srgbClr val="000000"/>
                </a:solidFill>
                <a:latin typeface="+mn-lt"/>
                <a:ea typeface="Avenir"/>
                <a:cs typeface="Arial" panose="020B0604020202020204" pitchFamily="34" charset="0"/>
              </a:rPr>
              <a:t>(1)</a:t>
            </a:r>
            <a:r>
              <a:rPr lang="es-ES" sz="4400" b="1" dirty="0">
                <a:solidFill>
                  <a:srgbClr val="000000"/>
                </a:solidFill>
                <a:latin typeface="+mn-lt"/>
                <a:ea typeface="Avenir"/>
                <a:cs typeface="Arial" panose="020B0604020202020204" pitchFamily="34" charset="0"/>
              </a:rPr>
              <a:t>, Nombre Apellidos</a:t>
            </a:r>
            <a:r>
              <a:rPr lang="es-ES" sz="4400" b="1" baseline="30000" dirty="0">
                <a:solidFill>
                  <a:srgbClr val="000000"/>
                </a:solidFill>
                <a:latin typeface="+mn-lt"/>
                <a:ea typeface="Avenir"/>
                <a:cs typeface="Arial" panose="020B0604020202020204" pitchFamily="34" charset="0"/>
              </a:rPr>
              <a:t>(2)</a:t>
            </a:r>
            <a:r>
              <a:rPr lang="es-ES" sz="4400" b="1" dirty="0">
                <a:solidFill>
                  <a:srgbClr val="000000"/>
                </a:solidFill>
                <a:latin typeface="+mn-lt"/>
                <a:ea typeface="Avenir"/>
                <a:cs typeface="Arial" panose="020B0604020202020204" pitchFamily="34" charset="0"/>
              </a:rPr>
              <a:t>, Nombre Apellidos </a:t>
            </a:r>
            <a:r>
              <a:rPr lang="es-ES" sz="4400" b="1" baseline="30000" dirty="0">
                <a:solidFill>
                  <a:srgbClr val="000000"/>
                </a:solidFill>
                <a:latin typeface="+mn-lt"/>
                <a:ea typeface="Avenir"/>
                <a:cs typeface="Arial" panose="020B0604020202020204" pitchFamily="34" charset="0"/>
              </a:rPr>
              <a:t>(3)</a:t>
            </a:r>
            <a:br>
              <a:rPr lang="es-ES" sz="4000" b="1" baseline="30000" dirty="0">
                <a:solidFill>
                  <a:srgbClr val="000000"/>
                </a:solidFill>
                <a:latin typeface="+mn-lt"/>
                <a:ea typeface="Avenir"/>
                <a:cs typeface="Arial" panose="020B0604020202020204" pitchFamily="34" charset="0"/>
              </a:rPr>
            </a:br>
            <a:br>
              <a:rPr lang="es-ES" sz="1800" dirty="0">
                <a:solidFill>
                  <a:srgbClr val="000000"/>
                </a:solidFill>
                <a:latin typeface="+mn-lt"/>
                <a:ea typeface="Avenir"/>
                <a:cs typeface="Arial" panose="020B0604020202020204" pitchFamily="34" charset="0"/>
              </a:rPr>
            </a:br>
            <a:r>
              <a:rPr lang="es-ES" sz="4000" baseline="30000" dirty="0">
                <a:latin typeface="+mn-lt"/>
                <a:ea typeface="Calibri" panose="020F0502020204030204" pitchFamily="34" charset="0"/>
                <a:cs typeface="Arial" panose="020B0604020202020204" pitchFamily="34" charset="0"/>
              </a:rPr>
              <a:t>(1)</a:t>
            </a:r>
            <a:r>
              <a:rPr lang="es-ES" sz="4000" dirty="0">
                <a:latin typeface="+mn-lt"/>
                <a:ea typeface="Calibri" panose="020F0502020204030204" pitchFamily="34" charset="0"/>
                <a:cs typeface="Arial" panose="020B0604020202020204" pitchFamily="34" charset="0"/>
              </a:rPr>
              <a:t> Afiliación. e-mail. </a:t>
            </a:r>
            <a:r>
              <a:rPr lang="es-ES" sz="4000" baseline="30000" dirty="0">
                <a:latin typeface="+mn-lt"/>
                <a:ea typeface="Calibri" panose="020F0502020204030204" pitchFamily="34" charset="0"/>
                <a:cs typeface="Arial" panose="020B0604020202020204" pitchFamily="34" charset="0"/>
              </a:rPr>
              <a:t>(2)</a:t>
            </a:r>
            <a:r>
              <a:rPr lang="es-ES" sz="4000" dirty="0">
                <a:latin typeface="+mn-lt"/>
                <a:ea typeface="Calibri" panose="020F0502020204030204" pitchFamily="34" charset="0"/>
                <a:cs typeface="Arial" panose="020B0604020202020204" pitchFamily="34" charset="0"/>
              </a:rPr>
              <a:t> Afiliación. e-mail. </a:t>
            </a:r>
            <a:r>
              <a:rPr lang="es-ES" sz="4000" baseline="30000" dirty="0">
                <a:latin typeface="+mn-lt"/>
                <a:ea typeface="Calibri" panose="020F0502020204030204" pitchFamily="34" charset="0"/>
                <a:cs typeface="Arial" panose="020B0604020202020204" pitchFamily="34" charset="0"/>
              </a:rPr>
              <a:t>(3)</a:t>
            </a:r>
            <a:r>
              <a:rPr lang="es-ES" sz="4000" dirty="0">
                <a:latin typeface="+mn-lt"/>
                <a:ea typeface="Calibri" panose="020F0502020204030204" pitchFamily="34" charset="0"/>
                <a:cs typeface="Arial" panose="020B0604020202020204" pitchFamily="34" charset="0"/>
              </a:rPr>
              <a:t> Afiliación. e-mail</a:t>
            </a:r>
            <a:br>
              <a:rPr lang="es-ES" sz="4000" dirty="0">
                <a:latin typeface="+mn-lt"/>
                <a:ea typeface="Calibri" panose="020F0502020204030204" pitchFamily="34" charset="0"/>
              </a:rPr>
            </a:br>
            <a:endParaRPr lang="es-ES" sz="3200" dirty="0">
              <a:latin typeface="+mn-lt"/>
            </a:endParaRPr>
          </a:p>
        </p:txBody>
      </p:sp>
    </p:spTree>
    <p:extLst>
      <p:ext uri="{BB962C8B-B14F-4D97-AF65-F5344CB8AC3E}">
        <p14:creationId xmlns:p14="http://schemas.microsoft.com/office/powerpoint/2010/main" val="107595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730E3E07-F11B-4A08-A7D0-5AFB277F1811}"/>
              </a:ext>
            </a:extLst>
          </p:cNvPr>
          <p:cNvSpPr txBox="1">
            <a:spLocks/>
          </p:cNvSpPr>
          <p:nvPr/>
        </p:nvSpPr>
        <p:spPr>
          <a:xfrm>
            <a:off x="1880241" y="12230989"/>
            <a:ext cx="26516317" cy="26496484"/>
          </a:xfrm>
          <a:prstGeom prst="rect">
            <a:avLst/>
          </a:prstGeom>
        </p:spPr>
        <p:txBody>
          <a:bodyPr vert="horz" lIns="91440" tIns="45720" rIns="91440" bIns="45720" rtlCol="0">
            <a:normAutofit/>
          </a:bodyPr>
          <a:lst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algn="ctr">
              <a:buNone/>
            </a:pPr>
            <a:r>
              <a:rPr lang="es-ES" sz="4000" b="1" dirty="0">
                <a:cs typeface="Arial" panose="020B0604020202020204" pitchFamily="34" charset="0"/>
              </a:rPr>
              <a:t>DEVELOPMENT OF COMMUNICATION</a:t>
            </a:r>
          </a:p>
          <a:p>
            <a:pPr marL="0" indent="0">
              <a:buNone/>
            </a:pPr>
            <a:endParaRPr lang="es-ES" sz="4000" b="1" dirty="0">
              <a:cs typeface="Arial" panose="020B0604020202020204" pitchFamily="34" charset="0"/>
            </a:endParaRPr>
          </a:p>
          <a:p>
            <a:pPr marL="0" lvl="1" indent="0" algn="just">
              <a:spcAft>
                <a:spcPts val="1500"/>
              </a:spcAft>
              <a:buFont typeface="Arial" panose="020B0604020202020204" pitchFamily="34" charset="0"/>
              <a:buNone/>
            </a:pPr>
            <a:r>
              <a:rPr lang="en-US" sz="4000" dirty="0"/>
              <a:t>Posters will be produced using this template, maintaining the format of title, authors and affiliations. The rest of the poster is free format, with a font size that allows it to be read. The format is A1 (594 X 841 mm).</a:t>
            </a:r>
          </a:p>
          <a:p>
            <a:pPr marL="0" lvl="1" indent="0" algn="just">
              <a:spcAft>
                <a:spcPts val="1500"/>
              </a:spcAft>
              <a:buFont typeface="Arial" panose="020B0604020202020204" pitchFamily="34" charset="0"/>
              <a:buNone/>
            </a:pPr>
            <a:r>
              <a:rPr lang="en-US" sz="4000" dirty="0"/>
              <a:t>The poster will be printed and placed by each participant in the place designated by the Congress. The necessary elements for its placement will be provided.</a:t>
            </a:r>
          </a:p>
          <a:p>
            <a:pPr marL="0" lvl="1" indent="0" algn="just">
              <a:spcAft>
                <a:spcPts val="1500"/>
              </a:spcAft>
              <a:buFont typeface="Arial" panose="020B0604020202020204" pitchFamily="34" charset="0"/>
              <a:buNone/>
            </a:pPr>
            <a:r>
              <a:rPr lang="en-US" sz="4000" dirty="0"/>
              <a:t>It is requested that all posters be placed before the start of the Congress, so it is recommended to be at the venue at least 30 minutes before the start of the Congress.</a:t>
            </a:r>
          </a:p>
          <a:p>
            <a:pPr marL="0" lvl="1" indent="0" algn="just">
              <a:spcAft>
                <a:spcPts val="1500"/>
              </a:spcAft>
              <a:buFont typeface="Arial" panose="020B0604020202020204" pitchFamily="34" charset="0"/>
              <a:buNone/>
            </a:pPr>
            <a:r>
              <a:rPr lang="en-US" sz="4000" dirty="0"/>
              <a:t>The posters will be placed in the break area and/or in the entrance hall of the school and can be visited at any time during the congress, especially during the coffee breaks.</a:t>
            </a:r>
            <a:endParaRPr lang="es-ES" sz="4000" dirty="0"/>
          </a:p>
        </p:txBody>
      </p:sp>
      <p:sp>
        <p:nvSpPr>
          <p:cNvPr id="3" name="Título 1">
            <a:extLst>
              <a:ext uri="{FF2B5EF4-FFF2-40B4-BE49-F238E27FC236}">
                <a16:creationId xmlns:a16="http://schemas.microsoft.com/office/drawing/2014/main" id="{D04D36A7-E524-4CDC-B7F5-575FECA034FC}"/>
              </a:ext>
            </a:extLst>
          </p:cNvPr>
          <p:cNvSpPr txBox="1">
            <a:spLocks/>
          </p:cNvSpPr>
          <p:nvPr/>
        </p:nvSpPr>
        <p:spPr>
          <a:xfrm>
            <a:off x="617605" y="6173944"/>
            <a:ext cx="29040002" cy="4568045"/>
          </a:xfrm>
          <a:prstGeom prst="rect">
            <a:avLst/>
          </a:prstGeom>
        </p:spPr>
        <p:txBody>
          <a:bodyPr vert="horz" wrap="square" lIns="91440" tIns="45720" rIns="91440" bIns="45720" rtlCol="0" anchor="t" anchorCtr="0">
            <a:spAutoFit/>
          </a:bodyPr>
          <a:lst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a:lstStyle>
          <a:p>
            <a:pPr algn="ctr">
              <a:lnSpc>
                <a:spcPct val="110000"/>
              </a:lnSpc>
              <a:spcBef>
                <a:spcPts val="1200"/>
              </a:spcBef>
              <a:spcAft>
                <a:spcPts val="1200"/>
              </a:spcAft>
            </a:pPr>
            <a:r>
              <a:rPr lang="es-ES" sz="9600" b="1" dirty="0" err="1">
                <a:solidFill>
                  <a:schemeClr val="accent4"/>
                </a:solidFill>
                <a:latin typeface="+mn-lt"/>
                <a:cs typeface="Arial" panose="020B0604020202020204" pitchFamily="34" charset="0"/>
              </a:rPr>
              <a:t>Title</a:t>
            </a:r>
            <a:r>
              <a:rPr lang="es-ES" sz="9600" b="1" dirty="0">
                <a:solidFill>
                  <a:schemeClr val="accent4"/>
                </a:solidFill>
                <a:latin typeface="+mn-lt"/>
                <a:cs typeface="Arial" panose="020B0604020202020204" pitchFamily="34" charset="0"/>
              </a:rPr>
              <a:t> </a:t>
            </a:r>
            <a:r>
              <a:rPr lang="es-ES" sz="9600" b="1" dirty="0" err="1">
                <a:solidFill>
                  <a:schemeClr val="accent4"/>
                </a:solidFill>
                <a:latin typeface="+mn-lt"/>
                <a:cs typeface="Arial" panose="020B0604020202020204" pitchFamily="34" charset="0"/>
              </a:rPr>
              <a:t>of</a:t>
            </a:r>
            <a:r>
              <a:rPr lang="es-ES" sz="9600" b="1" dirty="0">
                <a:solidFill>
                  <a:schemeClr val="accent4"/>
                </a:solidFill>
                <a:latin typeface="+mn-lt"/>
                <a:cs typeface="Arial" panose="020B0604020202020204" pitchFamily="34" charset="0"/>
              </a:rPr>
              <a:t> the </a:t>
            </a:r>
            <a:r>
              <a:rPr lang="es-ES" sz="9600" b="1" dirty="0" err="1">
                <a:solidFill>
                  <a:schemeClr val="accent4"/>
                </a:solidFill>
                <a:latin typeface="+mn-lt"/>
                <a:cs typeface="Arial" panose="020B0604020202020204" pitchFamily="34" charset="0"/>
              </a:rPr>
              <a:t>communication</a:t>
            </a:r>
            <a:br>
              <a:rPr lang="es-ES" sz="8800" dirty="0">
                <a:solidFill>
                  <a:srgbClr val="336E6A"/>
                </a:solidFill>
                <a:latin typeface="+mn-lt"/>
                <a:cs typeface="Arial" panose="020B0604020202020204" pitchFamily="34" charset="0"/>
              </a:rPr>
            </a:br>
            <a:br>
              <a:rPr lang="es-ES" sz="3600" dirty="0">
                <a:solidFill>
                  <a:srgbClr val="336E6A"/>
                </a:solidFill>
                <a:latin typeface="+mn-lt"/>
                <a:cs typeface="Arial" panose="020B0604020202020204" pitchFamily="34" charset="0"/>
              </a:rPr>
            </a:br>
            <a:r>
              <a:rPr lang="es-ES" sz="4400" b="1" dirty="0" err="1">
                <a:solidFill>
                  <a:srgbClr val="000000"/>
                </a:solidFill>
                <a:latin typeface="+mn-lt"/>
                <a:ea typeface="Avenir"/>
                <a:cs typeface="Arial" panose="020B0604020202020204" pitchFamily="34" charset="0"/>
              </a:rPr>
              <a:t>First</a:t>
            </a:r>
            <a:r>
              <a:rPr lang="es-ES" sz="4400" b="1" dirty="0">
                <a:solidFill>
                  <a:srgbClr val="000000"/>
                </a:solidFill>
                <a:latin typeface="+mn-lt"/>
                <a:ea typeface="Avenir"/>
                <a:cs typeface="Arial" panose="020B0604020202020204" pitchFamily="34" charset="0"/>
              </a:rPr>
              <a:t> </a:t>
            </a:r>
            <a:r>
              <a:rPr lang="es-ES" sz="4400" b="1" dirty="0" err="1">
                <a:solidFill>
                  <a:srgbClr val="000000"/>
                </a:solidFill>
                <a:latin typeface="+mn-lt"/>
                <a:ea typeface="Avenir"/>
                <a:cs typeface="Arial" panose="020B0604020202020204" pitchFamily="34" charset="0"/>
              </a:rPr>
              <a:t>name</a:t>
            </a:r>
            <a:r>
              <a:rPr lang="es-ES" sz="4400" b="1" dirty="0">
                <a:solidFill>
                  <a:srgbClr val="000000"/>
                </a:solidFill>
                <a:latin typeface="+mn-lt"/>
                <a:ea typeface="Avenir"/>
                <a:cs typeface="Arial" panose="020B0604020202020204" pitchFamily="34" charset="0"/>
              </a:rPr>
              <a:t> </a:t>
            </a:r>
            <a:r>
              <a:rPr lang="es-ES" sz="4400" b="1" dirty="0" err="1">
                <a:solidFill>
                  <a:srgbClr val="000000"/>
                </a:solidFill>
                <a:latin typeface="+mn-lt"/>
                <a:ea typeface="Avenir"/>
                <a:cs typeface="Arial" panose="020B0604020202020204" pitchFamily="34" charset="0"/>
              </a:rPr>
              <a:t>Surname</a:t>
            </a:r>
            <a:r>
              <a:rPr lang="es-ES" sz="4400" b="1" dirty="0">
                <a:solidFill>
                  <a:srgbClr val="000000"/>
                </a:solidFill>
                <a:latin typeface="+mn-lt"/>
                <a:ea typeface="Avenir"/>
                <a:cs typeface="Arial" panose="020B0604020202020204" pitchFamily="34" charset="0"/>
              </a:rPr>
              <a:t> </a:t>
            </a:r>
            <a:r>
              <a:rPr lang="es-ES" sz="4400" b="1" baseline="30000" dirty="0">
                <a:solidFill>
                  <a:srgbClr val="000000"/>
                </a:solidFill>
                <a:latin typeface="+mn-lt"/>
                <a:ea typeface="Avenir"/>
                <a:cs typeface="Arial" panose="020B0604020202020204" pitchFamily="34" charset="0"/>
              </a:rPr>
              <a:t>(1)</a:t>
            </a:r>
            <a:r>
              <a:rPr lang="es-ES" sz="4400" b="1" dirty="0">
                <a:solidFill>
                  <a:srgbClr val="000000"/>
                </a:solidFill>
                <a:latin typeface="+mn-lt"/>
                <a:ea typeface="Avenir"/>
                <a:cs typeface="Arial" panose="020B0604020202020204" pitchFamily="34" charset="0"/>
              </a:rPr>
              <a:t>, </a:t>
            </a:r>
            <a:r>
              <a:rPr lang="es-ES" sz="4400" b="1" dirty="0" err="1">
                <a:solidFill>
                  <a:srgbClr val="000000"/>
                </a:solidFill>
                <a:latin typeface="+mn-lt"/>
                <a:ea typeface="Avenir"/>
                <a:cs typeface="Arial" panose="020B0604020202020204" pitchFamily="34" charset="0"/>
              </a:rPr>
              <a:t>First</a:t>
            </a:r>
            <a:r>
              <a:rPr lang="es-ES" sz="4400" b="1" dirty="0">
                <a:solidFill>
                  <a:srgbClr val="000000"/>
                </a:solidFill>
                <a:latin typeface="+mn-lt"/>
                <a:ea typeface="Avenir"/>
                <a:cs typeface="Arial" panose="020B0604020202020204" pitchFamily="34" charset="0"/>
              </a:rPr>
              <a:t> </a:t>
            </a:r>
            <a:r>
              <a:rPr lang="es-ES" sz="4400" b="1" dirty="0" err="1">
                <a:solidFill>
                  <a:srgbClr val="000000"/>
                </a:solidFill>
                <a:latin typeface="+mn-lt"/>
                <a:ea typeface="Avenir"/>
                <a:cs typeface="Arial" panose="020B0604020202020204" pitchFamily="34" charset="0"/>
              </a:rPr>
              <a:t>name</a:t>
            </a:r>
            <a:r>
              <a:rPr lang="es-ES" sz="4400" b="1" dirty="0">
                <a:solidFill>
                  <a:srgbClr val="000000"/>
                </a:solidFill>
                <a:latin typeface="+mn-lt"/>
                <a:ea typeface="Avenir"/>
                <a:cs typeface="Arial" panose="020B0604020202020204" pitchFamily="34" charset="0"/>
              </a:rPr>
              <a:t> </a:t>
            </a:r>
            <a:r>
              <a:rPr lang="es-ES" sz="4400" b="1" dirty="0" err="1">
                <a:solidFill>
                  <a:srgbClr val="000000"/>
                </a:solidFill>
                <a:latin typeface="+mn-lt"/>
                <a:ea typeface="Avenir"/>
                <a:cs typeface="Arial" panose="020B0604020202020204" pitchFamily="34" charset="0"/>
              </a:rPr>
              <a:t>Surname</a:t>
            </a:r>
            <a:r>
              <a:rPr lang="es-ES" sz="4400" b="1" dirty="0">
                <a:solidFill>
                  <a:srgbClr val="000000"/>
                </a:solidFill>
                <a:latin typeface="+mn-lt"/>
                <a:ea typeface="Avenir"/>
                <a:cs typeface="Arial" panose="020B0604020202020204" pitchFamily="34" charset="0"/>
              </a:rPr>
              <a:t> </a:t>
            </a:r>
            <a:r>
              <a:rPr lang="es-ES" sz="4400" b="1" baseline="30000" dirty="0">
                <a:solidFill>
                  <a:srgbClr val="000000"/>
                </a:solidFill>
                <a:latin typeface="+mn-lt"/>
                <a:ea typeface="Avenir"/>
                <a:cs typeface="Arial" panose="020B0604020202020204" pitchFamily="34" charset="0"/>
              </a:rPr>
              <a:t>(2)</a:t>
            </a:r>
            <a:r>
              <a:rPr lang="es-ES" sz="4400" b="1" dirty="0">
                <a:solidFill>
                  <a:srgbClr val="000000"/>
                </a:solidFill>
                <a:latin typeface="+mn-lt"/>
                <a:ea typeface="Avenir"/>
                <a:cs typeface="Arial" panose="020B0604020202020204" pitchFamily="34" charset="0"/>
              </a:rPr>
              <a:t> </a:t>
            </a:r>
            <a:r>
              <a:rPr lang="es-ES" sz="4400" b="1" dirty="0" err="1">
                <a:solidFill>
                  <a:srgbClr val="000000"/>
                </a:solidFill>
                <a:latin typeface="+mn-lt"/>
                <a:ea typeface="Avenir"/>
                <a:cs typeface="Arial" panose="020B0604020202020204" pitchFamily="34" charset="0"/>
              </a:rPr>
              <a:t>First</a:t>
            </a:r>
            <a:r>
              <a:rPr lang="es-ES" sz="4400" b="1" dirty="0">
                <a:solidFill>
                  <a:srgbClr val="000000"/>
                </a:solidFill>
                <a:latin typeface="+mn-lt"/>
                <a:ea typeface="Avenir"/>
                <a:cs typeface="Arial" panose="020B0604020202020204" pitchFamily="34" charset="0"/>
              </a:rPr>
              <a:t> </a:t>
            </a:r>
            <a:r>
              <a:rPr lang="es-ES" sz="4400" b="1" dirty="0" err="1">
                <a:solidFill>
                  <a:srgbClr val="000000"/>
                </a:solidFill>
                <a:latin typeface="+mn-lt"/>
                <a:ea typeface="Avenir"/>
                <a:cs typeface="Arial" panose="020B0604020202020204" pitchFamily="34" charset="0"/>
              </a:rPr>
              <a:t>name</a:t>
            </a:r>
            <a:r>
              <a:rPr lang="es-ES" sz="4400" b="1" dirty="0">
                <a:solidFill>
                  <a:srgbClr val="000000"/>
                </a:solidFill>
                <a:latin typeface="+mn-lt"/>
                <a:ea typeface="Avenir"/>
                <a:cs typeface="Arial" panose="020B0604020202020204" pitchFamily="34" charset="0"/>
              </a:rPr>
              <a:t> </a:t>
            </a:r>
            <a:r>
              <a:rPr lang="es-ES" sz="4400" b="1" dirty="0" err="1">
                <a:solidFill>
                  <a:srgbClr val="000000"/>
                </a:solidFill>
                <a:latin typeface="+mn-lt"/>
                <a:ea typeface="Avenir"/>
                <a:cs typeface="Arial" panose="020B0604020202020204" pitchFamily="34" charset="0"/>
              </a:rPr>
              <a:t>Surname</a:t>
            </a:r>
            <a:r>
              <a:rPr lang="es-ES" sz="4400" b="1" dirty="0">
                <a:solidFill>
                  <a:srgbClr val="000000"/>
                </a:solidFill>
                <a:latin typeface="+mn-lt"/>
                <a:ea typeface="Avenir"/>
                <a:cs typeface="Arial" panose="020B0604020202020204" pitchFamily="34" charset="0"/>
              </a:rPr>
              <a:t> </a:t>
            </a:r>
            <a:r>
              <a:rPr lang="es-ES" sz="4400" b="1" baseline="30000" dirty="0">
                <a:solidFill>
                  <a:srgbClr val="000000"/>
                </a:solidFill>
                <a:latin typeface="+mn-lt"/>
                <a:ea typeface="Avenir"/>
                <a:cs typeface="Arial" panose="020B0604020202020204" pitchFamily="34" charset="0"/>
              </a:rPr>
              <a:t>(3)</a:t>
            </a:r>
            <a:br>
              <a:rPr lang="es-ES" sz="4000" b="1" baseline="30000" dirty="0">
                <a:solidFill>
                  <a:srgbClr val="000000"/>
                </a:solidFill>
                <a:latin typeface="+mn-lt"/>
                <a:ea typeface="Avenir"/>
                <a:cs typeface="Arial" panose="020B0604020202020204" pitchFamily="34" charset="0"/>
              </a:rPr>
            </a:br>
            <a:br>
              <a:rPr lang="es-ES" sz="1800" dirty="0">
                <a:solidFill>
                  <a:srgbClr val="000000"/>
                </a:solidFill>
                <a:latin typeface="+mn-lt"/>
                <a:ea typeface="Avenir"/>
                <a:cs typeface="Arial" panose="020B0604020202020204" pitchFamily="34" charset="0"/>
              </a:rPr>
            </a:br>
            <a:r>
              <a:rPr lang="es-ES" sz="4000" baseline="30000" dirty="0">
                <a:latin typeface="+mn-lt"/>
                <a:ea typeface="Calibri" panose="020F0502020204030204" pitchFamily="34" charset="0"/>
                <a:cs typeface="Arial" panose="020B0604020202020204" pitchFamily="34" charset="0"/>
              </a:rPr>
              <a:t>(1)</a:t>
            </a:r>
            <a:r>
              <a:rPr lang="es-ES" sz="4000" dirty="0">
                <a:latin typeface="+mn-lt"/>
                <a:ea typeface="Calibri" panose="020F0502020204030204" pitchFamily="34" charset="0"/>
                <a:cs typeface="Arial" panose="020B0604020202020204" pitchFamily="34" charset="0"/>
              </a:rPr>
              <a:t> </a:t>
            </a:r>
            <a:r>
              <a:rPr lang="es-ES" sz="4000" dirty="0" err="1">
                <a:latin typeface="+mn-lt"/>
                <a:ea typeface="Calibri" panose="020F0502020204030204" pitchFamily="34" charset="0"/>
                <a:cs typeface="Arial" panose="020B0604020202020204" pitchFamily="34" charset="0"/>
              </a:rPr>
              <a:t>Affiliation</a:t>
            </a:r>
            <a:r>
              <a:rPr lang="es-ES" sz="4000" dirty="0">
                <a:latin typeface="+mn-lt"/>
                <a:ea typeface="Calibri" panose="020F0502020204030204" pitchFamily="34" charset="0"/>
                <a:cs typeface="Arial" panose="020B0604020202020204" pitchFamily="34" charset="0"/>
              </a:rPr>
              <a:t>. e-mail. </a:t>
            </a:r>
            <a:r>
              <a:rPr lang="es-ES" sz="4000" baseline="30000" dirty="0">
                <a:latin typeface="+mn-lt"/>
                <a:ea typeface="Calibri" panose="020F0502020204030204" pitchFamily="34" charset="0"/>
                <a:cs typeface="Arial" panose="020B0604020202020204" pitchFamily="34" charset="0"/>
              </a:rPr>
              <a:t>(2)</a:t>
            </a:r>
            <a:r>
              <a:rPr lang="es-ES" sz="4000" dirty="0">
                <a:latin typeface="+mn-lt"/>
                <a:ea typeface="Calibri" panose="020F0502020204030204" pitchFamily="34" charset="0"/>
                <a:cs typeface="Arial" panose="020B0604020202020204" pitchFamily="34" charset="0"/>
              </a:rPr>
              <a:t> </a:t>
            </a:r>
            <a:r>
              <a:rPr lang="es-ES" sz="4000" dirty="0" err="1">
                <a:latin typeface="+mn-lt"/>
                <a:ea typeface="Calibri" panose="020F0502020204030204" pitchFamily="34" charset="0"/>
                <a:cs typeface="Arial" panose="020B0604020202020204" pitchFamily="34" charset="0"/>
              </a:rPr>
              <a:t>Affiliation</a:t>
            </a:r>
            <a:r>
              <a:rPr lang="es-ES" sz="4000" dirty="0">
                <a:latin typeface="+mn-lt"/>
                <a:ea typeface="Calibri" panose="020F0502020204030204" pitchFamily="34" charset="0"/>
                <a:cs typeface="Arial" panose="020B0604020202020204" pitchFamily="34" charset="0"/>
              </a:rPr>
              <a:t>. e-mail. </a:t>
            </a:r>
            <a:r>
              <a:rPr lang="es-ES" sz="4000" baseline="30000" dirty="0">
                <a:latin typeface="+mn-lt"/>
                <a:ea typeface="Calibri" panose="020F0502020204030204" pitchFamily="34" charset="0"/>
                <a:cs typeface="Arial" panose="020B0604020202020204" pitchFamily="34" charset="0"/>
              </a:rPr>
              <a:t>(3)</a:t>
            </a:r>
            <a:r>
              <a:rPr lang="es-ES" sz="4000" dirty="0">
                <a:latin typeface="+mn-lt"/>
                <a:ea typeface="Calibri" panose="020F0502020204030204" pitchFamily="34" charset="0"/>
                <a:cs typeface="Arial" panose="020B0604020202020204" pitchFamily="34" charset="0"/>
              </a:rPr>
              <a:t> </a:t>
            </a:r>
            <a:r>
              <a:rPr lang="es-ES" sz="4000" dirty="0" err="1">
                <a:latin typeface="+mn-lt"/>
                <a:ea typeface="Calibri" panose="020F0502020204030204" pitchFamily="34" charset="0"/>
                <a:cs typeface="Arial" panose="020B0604020202020204" pitchFamily="34" charset="0"/>
              </a:rPr>
              <a:t>Affiliation</a:t>
            </a:r>
            <a:r>
              <a:rPr lang="es-ES" sz="4000" dirty="0">
                <a:latin typeface="+mn-lt"/>
                <a:ea typeface="Calibri" panose="020F0502020204030204" pitchFamily="34" charset="0"/>
                <a:cs typeface="Arial" panose="020B0604020202020204" pitchFamily="34" charset="0"/>
              </a:rPr>
              <a:t>. e-mail</a:t>
            </a:r>
            <a:br>
              <a:rPr lang="es-ES" sz="4000" dirty="0">
                <a:latin typeface="+mn-lt"/>
                <a:ea typeface="Calibri" panose="020F0502020204030204" pitchFamily="34" charset="0"/>
              </a:rPr>
            </a:br>
            <a:endParaRPr lang="es-ES" sz="3200" dirty="0">
              <a:latin typeface="+mn-lt"/>
            </a:endParaRPr>
          </a:p>
        </p:txBody>
      </p:sp>
    </p:spTree>
    <p:extLst>
      <p:ext uri="{BB962C8B-B14F-4D97-AF65-F5344CB8AC3E}">
        <p14:creationId xmlns:p14="http://schemas.microsoft.com/office/powerpoint/2010/main" val="4030463030"/>
      </p:ext>
    </p:extLst>
  </p:cSld>
  <p:clrMapOvr>
    <a:masterClrMapping/>
  </p:clrMapOvr>
</p:sld>
</file>

<file path=ppt/theme/theme1.xml><?xml version="1.0" encoding="utf-8"?>
<a:theme xmlns:a="http://schemas.openxmlformats.org/drawingml/2006/main" name="Tema de Office">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389</Words>
  <Application>Microsoft Office PowerPoint</Application>
  <PresentationFormat>Personalizado</PresentationFormat>
  <Paragraphs>14</Paragraphs>
  <Slides>2</Slides>
  <Notes>0</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2</vt:i4>
      </vt:variant>
    </vt:vector>
  </HeadingPairs>
  <TitlesOfParts>
    <vt:vector size="6" baseType="lpstr">
      <vt:lpstr>Arial</vt:lpstr>
      <vt:lpstr>Calibri</vt:lpstr>
      <vt:lpstr>Tema de Office</vt:lpstr>
      <vt:lpstr>1_Tema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ISABEL SANTAMARIA VICARIO</dc:creator>
  <cp:lastModifiedBy>ALBA RODRIGO BRAVO</cp:lastModifiedBy>
  <cp:revision>6</cp:revision>
  <dcterms:created xsi:type="dcterms:W3CDTF">2025-03-17T11:12:18Z</dcterms:created>
  <dcterms:modified xsi:type="dcterms:W3CDTF">2025-03-27T10:03:25Z</dcterms:modified>
</cp:coreProperties>
</file>