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89" r:id="rId2"/>
    <p:sldMasterId id="2147483679" r:id="rId3"/>
    <p:sldMasterId id="2147483677" r:id="rId4"/>
  </p:sldMasterIdLst>
  <p:sldIdLst>
    <p:sldId id="260" r:id="rId5"/>
    <p:sldId id="262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81610" rtl="0" eaLnBrk="1" latinLnBrk="0" hangingPunct="1">
      <a:defRPr sz="321" kern="1200">
        <a:solidFill>
          <a:schemeClr val="tx1"/>
        </a:solidFill>
        <a:latin typeface="+mn-lt"/>
        <a:ea typeface="+mn-ea"/>
        <a:cs typeface="+mn-cs"/>
      </a:defRPr>
    </a:lvl1pPr>
    <a:lvl2pPr marL="81610" algn="l" defTabSz="81610" rtl="0" eaLnBrk="1" latinLnBrk="0" hangingPunct="1">
      <a:defRPr sz="321" kern="1200">
        <a:solidFill>
          <a:schemeClr val="tx1"/>
        </a:solidFill>
        <a:latin typeface="+mn-lt"/>
        <a:ea typeface="+mn-ea"/>
        <a:cs typeface="+mn-cs"/>
      </a:defRPr>
    </a:lvl2pPr>
    <a:lvl3pPr marL="163220" algn="l" defTabSz="81610" rtl="0" eaLnBrk="1" latinLnBrk="0" hangingPunct="1">
      <a:defRPr sz="321" kern="1200">
        <a:solidFill>
          <a:schemeClr val="tx1"/>
        </a:solidFill>
        <a:latin typeface="+mn-lt"/>
        <a:ea typeface="+mn-ea"/>
        <a:cs typeface="+mn-cs"/>
      </a:defRPr>
    </a:lvl3pPr>
    <a:lvl4pPr marL="244831" algn="l" defTabSz="81610" rtl="0" eaLnBrk="1" latinLnBrk="0" hangingPunct="1">
      <a:defRPr sz="321" kern="1200">
        <a:solidFill>
          <a:schemeClr val="tx1"/>
        </a:solidFill>
        <a:latin typeface="+mn-lt"/>
        <a:ea typeface="+mn-ea"/>
        <a:cs typeface="+mn-cs"/>
      </a:defRPr>
    </a:lvl4pPr>
    <a:lvl5pPr marL="326441" algn="l" defTabSz="81610" rtl="0" eaLnBrk="1" latinLnBrk="0" hangingPunct="1">
      <a:defRPr sz="321" kern="1200">
        <a:solidFill>
          <a:schemeClr val="tx1"/>
        </a:solidFill>
        <a:latin typeface="+mn-lt"/>
        <a:ea typeface="+mn-ea"/>
        <a:cs typeface="+mn-cs"/>
      </a:defRPr>
    </a:lvl5pPr>
    <a:lvl6pPr marL="408051" algn="l" defTabSz="81610" rtl="0" eaLnBrk="1" latinLnBrk="0" hangingPunct="1">
      <a:defRPr sz="321" kern="1200">
        <a:solidFill>
          <a:schemeClr val="tx1"/>
        </a:solidFill>
        <a:latin typeface="+mn-lt"/>
        <a:ea typeface="+mn-ea"/>
        <a:cs typeface="+mn-cs"/>
      </a:defRPr>
    </a:lvl6pPr>
    <a:lvl7pPr marL="489661" algn="l" defTabSz="81610" rtl="0" eaLnBrk="1" latinLnBrk="0" hangingPunct="1">
      <a:defRPr sz="321" kern="1200">
        <a:solidFill>
          <a:schemeClr val="tx1"/>
        </a:solidFill>
        <a:latin typeface="+mn-lt"/>
        <a:ea typeface="+mn-ea"/>
        <a:cs typeface="+mn-cs"/>
      </a:defRPr>
    </a:lvl7pPr>
    <a:lvl8pPr marL="571271" algn="l" defTabSz="81610" rtl="0" eaLnBrk="1" latinLnBrk="0" hangingPunct="1">
      <a:defRPr sz="321" kern="1200">
        <a:solidFill>
          <a:schemeClr val="tx1"/>
        </a:solidFill>
        <a:latin typeface="+mn-lt"/>
        <a:ea typeface="+mn-ea"/>
        <a:cs typeface="+mn-cs"/>
      </a:defRPr>
    </a:lvl8pPr>
    <a:lvl9pPr marL="652882" algn="l" defTabSz="81610" rtl="0" eaLnBrk="1" latinLnBrk="0" hangingPunct="1">
      <a:defRPr sz="3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C9130-1835-3A34-F718-EB073C078BF7}" v="1" dt="2025-03-31T11:06:55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71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A RODRIGO BRAVO" userId="32557ea1-9530-4ae8-88bc-c92787d5a5fc" providerId="ADAL" clId="{AE1D8637-A5EC-4824-8F6E-BE7B2ADC43C9}"/>
    <pc:docChg chg="undo custSel addSld delSld modSld sldOrd addMainMaster delMainMaster modMainMaster">
      <pc:chgData name="ALBA RODRIGO BRAVO" userId="32557ea1-9530-4ae8-88bc-c92787d5a5fc" providerId="ADAL" clId="{AE1D8637-A5EC-4824-8F6E-BE7B2ADC43C9}" dt="2025-04-01T08:27:14.154" v="987" actId="207"/>
      <pc:docMkLst>
        <pc:docMk/>
      </pc:docMkLst>
      <pc:sldChg chg="delSp modSp del mod">
        <pc:chgData name="ALBA RODRIGO BRAVO" userId="32557ea1-9530-4ae8-88bc-c92787d5a5fc" providerId="ADAL" clId="{AE1D8637-A5EC-4824-8F6E-BE7B2ADC43C9}" dt="2025-03-27T11:17:05.860" v="250" actId="47"/>
        <pc:sldMkLst>
          <pc:docMk/>
          <pc:sldMk cId="1075956214" sldId="256"/>
        </pc:sldMkLst>
        <pc:spChg chg="del mod">
          <ac:chgData name="ALBA RODRIGO BRAVO" userId="32557ea1-9530-4ae8-88bc-c92787d5a5fc" providerId="ADAL" clId="{AE1D8637-A5EC-4824-8F6E-BE7B2ADC43C9}" dt="2025-03-27T11:17:02.853" v="248" actId="21"/>
          <ac:spMkLst>
            <pc:docMk/>
            <pc:sldMk cId="1075956214" sldId="256"/>
            <ac:spMk id="4" creationId="{B76C6907-E405-452B-87B2-BF960A79F112}"/>
          </ac:spMkLst>
        </pc:spChg>
        <pc:spChg chg="del mod">
          <ac:chgData name="ALBA RODRIGO BRAVO" userId="32557ea1-9530-4ae8-88bc-c92787d5a5fc" providerId="ADAL" clId="{AE1D8637-A5EC-4824-8F6E-BE7B2ADC43C9}" dt="2025-03-27T11:17:02.853" v="248" actId="21"/>
          <ac:spMkLst>
            <pc:docMk/>
            <pc:sldMk cId="1075956214" sldId="256"/>
            <ac:spMk id="5" creationId="{B25F3FE7-43A5-46F5-9D6E-81250FD8AE99}"/>
          </ac:spMkLst>
        </pc:spChg>
      </pc:sldChg>
      <pc:sldChg chg="addSp delSp modSp mod ord">
        <pc:chgData name="ALBA RODRIGO BRAVO" userId="32557ea1-9530-4ae8-88bc-c92787d5a5fc" providerId="ADAL" clId="{AE1D8637-A5EC-4824-8F6E-BE7B2ADC43C9}" dt="2025-03-27T12:32:45.766" v="880"/>
        <pc:sldMkLst>
          <pc:docMk/>
          <pc:sldMk cId="4030463030" sldId="257"/>
        </pc:sldMkLst>
        <pc:spChg chg="del mod">
          <ac:chgData name="ALBA RODRIGO BRAVO" userId="32557ea1-9530-4ae8-88bc-c92787d5a5fc" providerId="ADAL" clId="{AE1D8637-A5EC-4824-8F6E-BE7B2ADC43C9}" dt="2025-03-27T12:30:10.582" v="809" actId="21"/>
          <ac:spMkLst>
            <pc:docMk/>
            <pc:sldMk cId="4030463030" sldId="257"/>
            <ac:spMk id="2" creationId="{730E3E07-F11B-4A08-A7D0-5AFB277F1811}"/>
          </ac:spMkLst>
        </pc:spChg>
        <pc:spChg chg="del mod">
          <ac:chgData name="ALBA RODRIGO BRAVO" userId="32557ea1-9530-4ae8-88bc-c92787d5a5fc" providerId="ADAL" clId="{AE1D8637-A5EC-4824-8F6E-BE7B2ADC43C9}" dt="2025-03-27T12:30:10.582" v="809" actId="21"/>
          <ac:spMkLst>
            <pc:docMk/>
            <pc:sldMk cId="4030463030" sldId="257"/>
            <ac:spMk id="3" creationId="{D04D36A7-E524-4CDC-B7F5-575FECA034FC}"/>
          </ac:spMkLst>
        </pc:spChg>
        <pc:spChg chg="add mod">
          <ac:chgData name="ALBA RODRIGO BRAVO" userId="32557ea1-9530-4ae8-88bc-c92787d5a5fc" providerId="ADAL" clId="{AE1D8637-A5EC-4824-8F6E-BE7B2ADC43C9}" dt="2025-03-27T12:32:27.600" v="878" actId="1076"/>
          <ac:spMkLst>
            <pc:docMk/>
            <pc:sldMk cId="4030463030" sldId="257"/>
            <ac:spMk id="4" creationId="{346AAD4B-AAAD-4A38-8F5E-2F561B71BBB7}"/>
          </ac:spMkLst>
        </pc:spChg>
        <pc:spChg chg="add del mod">
          <ac:chgData name="ALBA RODRIGO BRAVO" userId="32557ea1-9530-4ae8-88bc-c92787d5a5fc" providerId="ADAL" clId="{AE1D8637-A5EC-4824-8F6E-BE7B2ADC43C9}" dt="2025-03-27T12:32:23.982" v="877" actId="478"/>
          <ac:spMkLst>
            <pc:docMk/>
            <pc:sldMk cId="4030463030" sldId="257"/>
            <ac:spMk id="5" creationId="{FE8537B2-0105-418C-8086-0C095A97C42D}"/>
          </ac:spMkLst>
        </pc:spChg>
      </pc:sldChg>
      <pc:sldChg chg="addSp delSp modSp new mod ord">
        <pc:chgData name="ALBA RODRIGO BRAVO" userId="32557ea1-9530-4ae8-88bc-c92787d5a5fc" providerId="ADAL" clId="{AE1D8637-A5EC-4824-8F6E-BE7B2ADC43C9}" dt="2025-03-27T12:35:24.996" v="964" actId="255"/>
        <pc:sldMkLst>
          <pc:docMk/>
          <pc:sldMk cId="1375813813" sldId="258"/>
        </pc:sldMkLst>
        <pc:spChg chg="add mod">
          <ac:chgData name="ALBA RODRIGO BRAVO" userId="32557ea1-9530-4ae8-88bc-c92787d5a5fc" providerId="ADAL" clId="{AE1D8637-A5EC-4824-8F6E-BE7B2ADC43C9}" dt="2025-03-27T12:35:24.996" v="964" actId="255"/>
          <ac:spMkLst>
            <pc:docMk/>
            <pc:sldMk cId="1375813813" sldId="258"/>
            <ac:spMk id="2" creationId="{B8CDC981-CED2-48C5-BD5B-EEB1B33E200E}"/>
          </ac:spMkLst>
        </pc:spChg>
        <pc:spChg chg="add del mod">
          <ac:chgData name="ALBA RODRIGO BRAVO" userId="32557ea1-9530-4ae8-88bc-c92787d5a5fc" providerId="ADAL" clId="{AE1D8637-A5EC-4824-8F6E-BE7B2ADC43C9}" dt="2025-03-27T12:32:59.319" v="881" actId="478"/>
          <ac:spMkLst>
            <pc:docMk/>
            <pc:sldMk cId="1375813813" sldId="258"/>
            <ac:spMk id="3" creationId="{DA03E4BE-9847-4EA8-BF24-9AD3A8BC07D7}"/>
          </ac:spMkLst>
        </pc:spChg>
      </pc:sldChg>
      <pc:sldChg chg="new del">
        <pc:chgData name="ALBA RODRIGO BRAVO" userId="32557ea1-9530-4ae8-88bc-c92787d5a5fc" providerId="ADAL" clId="{AE1D8637-A5EC-4824-8F6E-BE7B2ADC43C9}" dt="2025-03-27T12:30:18.158" v="813" actId="47"/>
        <pc:sldMkLst>
          <pc:docMk/>
          <pc:sldMk cId="1118318094" sldId="259"/>
        </pc:sldMkLst>
      </pc:sldChg>
      <pc:sldChg chg="new del">
        <pc:chgData name="ALBA RODRIGO BRAVO" userId="32557ea1-9530-4ae8-88bc-c92787d5a5fc" providerId="ADAL" clId="{AE1D8637-A5EC-4824-8F6E-BE7B2ADC43C9}" dt="2025-03-27T11:16:41.341" v="243" actId="47"/>
        <pc:sldMkLst>
          <pc:docMk/>
          <pc:sldMk cId="2023442460" sldId="259"/>
        </pc:sldMkLst>
      </pc:sldChg>
      <pc:sldChg chg="addSp modSp new mod ord">
        <pc:chgData name="ALBA RODRIGO BRAVO" userId="32557ea1-9530-4ae8-88bc-c92787d5a5fc" providerId="ADAL" clId="{AE1D8637-A5EC-4824-8F6E-BE7B2ADC43C9}" dt="2025-03-27T12:30:46.505" v="822" actId="1076"/>
        <pc:sldMkLst>
          <pc:docMk/>
          <pc:sldMk cId="964459140" sldId="260"/>
        </pc:sldMkLst>
        <pc:spChg chg="add mod">
          <ac:chgData name="ALBA RODRIGO BRAVO" userId="32557ea1-9530-4ae8-88bc-c92787d5a5fc" providerId="ADAL" clId="{AE1D8637-A5EC-4824-8F6E-BE7B2ADC43C9}" dt="2025-03-27T12:30:46.505" v="822" actId="1076"/>
          <ac:spMkLst>
            <pc:docMk/>
            <pc:sldMk cId="964459140" sldId="260"/>
            <ac:spMk id="2" creationId="{DD925290-79B5-41FE-828D-536D46D4F795}"/>
          </ac:spMkLst>
        </pc:spChg>
      </pc:sldChg>
      <pc:sldChg chg="addSp delSp modSp new mod ord">
        <pc:chgData name="ALBA RODRIGO BRAVO" userId="32557ea1-9530-4ae8-88bc-c92787d5a5fc" providerId="ADAL" clId="{AE1D8637-A5EC-4824-8F6E-BE7B2ADC43C9}" dt="2025-03-27T12:35:46.678" v="970" actId="123"/>
        <pc:sldMkLst>
          <pc:docMk/>
          <pc:sldMk cId="3263794396" sldId="261"/>
        </pc:sldMkLst>
        <pc:spChg chg="add del mod">
          <ac:chgData name="ALBA RODRIGO BRAVO" userId="32557ea1-9530-4ae8-88bc-c92787d5a5fc" providerId="ADAL" clId="{AE1D8637-A5EC-4824-8F6E-BE7B2ADC43C9}" dt="2025-03-27T12:34:42.153" v="947" actId="478"/>
          <ac:spMkLst>
            <pc:docMk/>
            <pc:sldMk cId="3263794396" sldId="261"/>
            <ac:spMk id="2" creationId="{AD647226-11DB-4F2B-9C5B-EED90CA037AE}"/>
          </ac:spMkLst>
        </pc:spChg>
        <pc:spChg chg="add del mod">
          <ac:chgData name="ALBA RODRIGO BRAVO" userId="32557ea1-9530-4ae8-88bc-c92787d5a5fc" providerId="ADAL" clId="{AE1D8637-A5EC-4824-8F6E-BE7B2ADC43C9}" dt="2025-03-27T12:34:40.314" v="946" actId="478"/>
          <ac:spMkLst>
            <pc:docMk/>
            <pc:sldMk cId="3263794396" sldId="261"/>
            <ac:spMk id="3" creationId="{38C59EE4-024A-44E0-A726-8389E7852D1C}"/>
          </ac:spMkLst>
        </pc:spChg>
        <pc:spChg chg="add mod">
          <ac:chgData name="ALBA RODRIGO BRAVO" userId="32557ea1-9530-4ae8-88bc-c92787d5a5fc" providerId="ADAL" clId="{AE1D8637-A5EC-4824-8F6E-BE7B2ADC43C9}" dt="2025-03-27T12:35:46.678" v="970" actId="123"/>
          <ac:spMkLst>
            <pc:docMk/>
            <pc:sldMk cId="3263794396" sldId="261"/>
            <ac:spMk id="4" creationId="{8665490F-1957-4780-A0BE-17255188287B}"/>
          </ac:spMkLst>
        </pc:spChg>
      </pc:sldChg>
      <pc:sldChg chg="new del">
        <pc:chgData name="ALBA RODRIGO BRAVO" userId="32557ea1-9530-4ae8-88bc-c92787d5a5fc" providerId="ADAL" clId="{AE1D8637-A5EC-4824-8F6E-BE7B2ADC43C9}" dt="2025-03-27T12:30:26.064" v="817" actId="47"/>
        <pc:sldMkLst>
          <pc:docMk/>
          <pc:sldMk cId="681678102" sldId="262"/>
        </pc:sldMkLst>
      </pc:sldChg>
      <pc:sldChg chg="addSp modSp new mod ord">
        <pc:chgData name="ALBA RODRIGO BRAVO" userId="32557ea1-9530-4ae8-88bc-c92787d5a5fc" providerId="ADAL" clId="{AE1D8637-A5EC-4824-8F6E-BE7B2ADC43C9}" dt="2025-03-27T12:31:35.283" v="869"/>
        <pc:sldMkLst>
          <pc:docMk/>
          <pc:sldMk cId="3260122163" sldId="262"/>
        </pc:sldMkLst>
        <pc:spChg chg="add mod">
          <ac:chgData name="ALBA RODRIGO BRAVO" userId="32557ea1-9530-4ae8-88bc-c92787d5a5fc" providerId="ADAL" clId="{AE1D8637-A5EC-4824-8F6E-BE7B2ADC43C9}" dt="2025-03-27T12:31:35.283" v="869"/>
          <ac:spMkLst>
            <pc:docMk/>
            <pc:sldMk cId="3260122163" sldId="262"/>
            <ac:spMk id="2" creationId="{BA924FA0-3D64-4AAB-B020-5C6FE6BB49AA}"/>
          </ac:spMkLst>
        </pc:spChg>
      </pc:sldChg>
      <pc:sldMasterChg chg="modSp">
        <pc:chgData name="ALBA RODRIGO BRAVO" userId="32557ea1-9530-4ae8-88bc-c92787d5a5fc" providerId="ADAL" clId="{AE1D8637-A5EC-4824-8F6E-BE7B2ADC43C9}" dt="2025-03-27T11:00:29.183" v="2"/>
        <pc:sldMasterMkLst>
          <pc:docMk/>
          <pc:sldMasterMk cId="2239171156" sldId="2147483660"/>
        </pc:sldMasterMkLst>
        <pc:spChg chg="mod">
          <ac:chgData name="ALBA RODRIGO BRAVO" userId="32557ea1-9530-4ae8-88bc-c92787d5a5fc" providerId="ADAL" clId="{AE1D8637-A5EC-4824-8F6E-BE7B2ADC43C9}" dt="2025-03-27T11:00:29.183" v="2"/>
          <ac:spMkLst>
            <pc:docMk/>
            <pc:sldMasterMk cId="2239171156" sldId="2147483660"/>
            <ac:spMk id="11" creationId="{BF57562E-F788-4191-9F01-09E04719795D}"/>
          </ac:spMkLst>
        </pc:spChg>
        <pc:spChg chg="mod">
          <ac:chgData name="ALBA RODRIGO BRAVO" userId="32557ea1-9530-4ae8-88bc-c92787d5a5fc" providerId="ADAL" clId="{AE1D8637-A5EC-4824-8F6E-BE7B2ADC43C9}" dt="2025-03-27T11:00:29.183" v="2"/>
          <ac:spMkLst>
            <pc:docMk/>
            <pc:sldMasterMk cId="2239171156" sldId="2147483660"/>
            <ac:spMk id="12" creationId="{C7FF421F-9944-4351-84F3-0A97DA73D8E7}"/>
          </ac:spMkLst>
        </pc:spChg>
        <pc:spChg chg="mod">
          <ac:chgData name="ALBA RODRIGO BRAVO" userId="32557ea1-9530-4ae8-88bc-c92787d5a5fc" providerId="ADAL" clId="{AE1D8637-A5EC-4824-8F6E-BE7B2ADC43C9}" dt="2025-03-27T11:00:29.183" v="2"/>
          <ac:spMkLst>
            <pc:docMk/>
            <pc:sldMasterMk cId="2239171156" sldId="2147483660"/>
            <ac:spMk id="13" creationId="{AAE1BCBD-AEE7-456E-9108-8C25F8E899DF}"/>
          </ac:spMkLst>
        </pc:spChg>
        <pc:spChg chg="mod">
          <ac:chgData name="ALBA RODRIGO BRAVO" userId="32557ea1-9530-4ae8-88bc-c92787d5a5fc" providerId="ADAL" clId="{AE1D8637-A5EC-4824-8F6E-BE7B2ADC43C9}" dt="2025-03-27T11:00:29.183" v="2"/>
          <ac:spMkLst>
            <pc:docMk/>
            <pc:sldMasterMk cId="2239171156" sldId="2147483660"/>
            <ac:spMk id="14" creationId="{56814F93-969C-4A44-BB90-BD6FE5F8335B}"/>
          </ac:spMkLst>
        </pc:spChg>
        <pc:spChg chg="mod">
          <ac:chgData name="ALBA RODRIGO BRAVO" userId="32557ea1-9530-4ae8-88bc-c92787d5a5fc" providerId="ADAL" clId="{AE1D8637-A5EC-4824-8F6E-BE7B2ADC43C9}" dt="2025-03-27T11:00:29.183" v="2"/>
          <ac:spMkLst>
            <pc:docMk/>
            <pc:sldMasterMk cId="2239171156" sldId="2147483660"/>
            <ac:spMk id="24" creationId="{68BD357B-D490-478C-BB7E-F9CDE4011AA6}"/>
          </ac:spMkLst>
        </pc:spChg>
        <pc:spChg chg="mod">
          <ac:chgData name="ALBA RODRIGO BRAVO" userId="32557ea1-9530-4ae8-88bc-c92787d5a5fc" providerId="ADAL" clId="{AE1D8637-A5EC-4824-8F6E-BE7B2ADC43C9}" dt="2025-03-27T11:00:29.183" v="2"/>
          <ac:spMkLst>
            <pc:docMk/>
            <pc:sldMasterMk cId="2239171156" sldId="2147483660"/>
            <ac:spMk id="25" creationId="{4D3EA32F-1090-42EF-BAEE-F79E260E9845}"/>
          </ac:spMkLst>
        </pc:spChg>
        <pc:picChg chg="mod">
          <ac:chgData name="ALBA RODRIGO BRAVO" userId="32557ea1-9530-4ae8-88bc-c92787d5a5fc" providerId="ADAL" clId="{AE1D8637-A5EC-4824-8F6E-BE7B2ADC43C9}" dt="2025-03-27T11:00:29.183" v="2"/>
          <ac:picMkLst>
            <pc:docMk/>
            <pc:sldMasterMk cId="2239171156" sldId="2147483660"/>
            <ac:picMk id="3" creationId="{EFCFAD1F-3008-4F4E-A418-FB754CC7B623}"/>
          </ac:picMkLst>
        </pc:picChg>
        <pc:picChg chg="mod">
          <ac:chgData name="ALBA RODRIGO BRAVO" userId="32557ea1-9530-4ae8-88bc-c92787d5a5fc" providerId="ADAL" clId="{AE1D8637-A5EC-4824-8F6E-BE7B2ADC43C9}" dt="2025-03-27T11:00:29.183" v="2"/>
          <ac:picMkLst>
            <pc:docMk/>
            <pc:sldMasterMk cId="2239171156" sldId="2147483660"/>
            <ac:picMk id="10" creationId="{0EA4346C-6F19-4D97-B643-B0F4982727BE}"/>
          </ac:picMkLst>
        </pc:picChg>
        <pc:picChg chg="mod">
          <ac:chgData name="ALBA RODRIGO BRAVO" userId="32557ea1-9530-4ae8-88bc-c92787d5a5fc" providerId="ADAL" clId="{AE1D8637-A5EC-4824-8F6E-BE7B2ADC43C9}" dt="2025-03-27T11:00:29.183" v="2"/>
          <ac:picMkLst>
            <pc:docMk/>
            <pc:sldMasterMk cId="2239171156" sldId="2147483660"/>
            <ac:picMk id="18" creationId="{37B1DC4A-7A73-4443-BA64-8CCFC847CF3E}"/>
          </ac:picMkLst>
        </pc:picChg>
        <pc:picChg chg="mod">
          <ac:chgData name="ALBA RODRIGO BRAVO" userId="32557ea1-9530-4ae8-88bc-c92787d5a5fc" providerId="ADAL" clId="{AE1D8637-A5EC-4824-8F6E-BE7B2ADC43C9}" dt="2025-03-27T11:00:29.183" v="2"/>
          <ac:picMkLst>
            <pc:docMk/>
            <pc:sldMasterMk cId="2239171156" sldId="2147483660"/>
            <ac:picMk id="28" creationId="{4F20E974-A2EA-4A67-A611-09F4AF351993}"/>
          </ac:picMkLst>
        </pc:picChg>
      </pc:sldMasterChg>
      <pc:sldMasterChg chg="addSp delSp modSp mod delSldLayout">
        <pc:chgData name="ALBA RODRIGO BRAVO" userId="32557ea1-9530-4ae8-88bc-c92787d5a5fc" providerId="ADAL" clId="{AE1D8637-A5EC-4824-8F6E-BE7B2ADC43C9}" dt="2025-03-27T12:05:11.412" v="508" actId="14100"/>
        <pc:sldMasterMkLst>
          <pc:docMk/>
          <pc:sldMasterMk cId="926375428" sldId="2147483662"/>
        </pc:sldMasterMkLst>
        <pc:spChg chg="del mod">
          <ac:chgData name="ALBA RODRIGO BRAVO" userId="32557ea1-9530-4ae8-88bc-c92787d5a5fc" providerId="ADAL" clId="{AE1D8637-A5EC-4824-8F6E-BE7B2ADC43C9}" dt="2025-03-27T11:18:05.144" v="254" actId="478"/>
          <ac:spMkLst>
            <pc:docMk/>
            <pc:sldMasterMk cId="926375428" sldId="2147483662"/>
            <ac:spMk id="11" creationId="{BF57562E-F788-4191-9F01-09E04719795D}"/>
          </ac:spMkLst>
        </pc:spChg>
        <pc:spChg chg="del mod">
          <ac:chgData name="ALBA RODRIGO BRAVO" userId="32557ea1-9530-4ae8-88bc-c92787d5a5fc" providerId="ADAL" clId="{AE1D8637-A5EC-4824-8F6E-BE7B2ADC43C9}" dt="2025-03-27T11:18:05.144" v="254" actId="478"/>
          <ac:spMkLst>
            <pc:docMk/>
            <pc:sldMasterMk cId="926375428" sldId="2147483662"/>
            <ac:spMk id="12" creationId="{C7FF421F-9944-4351-84F3-0A97DA73D8E7}"/>
          </ac:spMkLst>
        </pc:spChg>
        <pc:spChg chg="del mod">
          <ac:chgData name="ALBA RODRIGO BRAVO" userId="32557ea1-9530-4ae8-88bc-c92787d5a5fc" providerId="ADAL" clId="{AE1D8637-A5EC-4824-8F6E-BE7B2ADC43C9}" dt="2025-03-27T11:18:05.144" v="254" actId="478"/>
          <ac:spMkLst>
            <pc:docMk/>
            <pc:sldMasterMk cId="926375428" sldId="2147483662"/>
            <ac:spMk id="13" creationId="{AAE1BCBD-AEE7-456E-9108-8C25F8E899DF}"/>
          </ac:spMkLst>
        </pc:spChg>
        <pc:spChg chg="del mod">
          <ac:chgData name="ALBA RODRIGO BRAVO" userId="32557ea1-9530-4ae8-88bc-c92787d5a5fc" providerId="ADAL" clId="{AE1D8637-A5EC-4824-8F6E-BE7B2ADC43C9}" dt="2025-03-27T11:18:05.144" v="254" actId="478"/>
          <ac:spMkLst>
            <pc:docMk/>
            <pc:sldMasterMk cId="926375428" sldId="2147483662"/>
            <ac:spMk id="14" creationId="{56814F93-969C-4A44-BB90-BD6FE5F8335B}"/>
          </ac:spMkLst>
        </pc:spChg>
        <pc:spChg chg="add del mod">
          <ac:chgData name="ALBA RODRIGO BRAVO" userId="32557ea1-9530-4ae8-88bc-c92787d5a5fc" providerId="ADAL" clId="{AE1D8637-A5EC-4824-8F6E-BE7B2ADC43C9}" dt="2025-03-27T11:50:01.398" v="410" actId="478"/>
          <ac:spMkLst>
            <pc:docMk/>
            <pc:sldMasterMk cId="926375428" sldId="2147483662"/>
            <ac:spMk id="20" creationId="{6C04012F-7A37-4A54-8D1C-BE8C07DB0C36}"/>
          </ac:spMkLst>
        </pc:spChg>
        <pc:spChg chg="add mod">
          <ac:chgData name="ALBA RODRIGO BRAVO" userId="32557ea1-9530-4ae8-88bc-c92787d5a5fc" providerId="ADAL" clId="{AE1D8637-A5EC-4824-8F6E-BE7B2ADC43C9}" dt="2025-03-27T11:27:51.585" v="297" actId="1076"/>
          <ac:spMkLst>
            <pc:docMk/>
            <pc:sldMasterMk cId="926375428" sldId="2147483662"/>
            <ac:spMk id="22" creationId="{78016032-E232-4BED-8CA8-F70340B93126}"/>
          </ac:spMkLst>
        </pc:spChg>
        <pc:spChg chg="add mod">
          <ac:chgData name="ALBA RODRIGO BRAVO" userId="32557ea1-9530-4ae8-88bc-c92787d5a5fc" providerId="ADAL" clId="{AE1D8637-A5EC-4824-8F6E-BE7B2ADC43C9}" dt="2025-03-27T11:27:51.585" v="297" actId="1076"/>
          <ac:spMkLst>
            <pc:docMk/>
            <pc:sldMasterMk cId="926375428" sldId="2147483662"/>
            <ac:spMk id="23" creationId="{1E174374-8283-4993-AE63-93B9067976AA}"/>
          </ac:spMkLst>
        </pc:spChg>
        <pc:spChg chg="del mod">
          <ac:chgData name="ALBA RODRIGO BRAVO" userId="32557ea1-9530-4ae8-88bc-c92787d5a5fc" providerId="ADAL" clId="{AE1D8637-A5EC-4824-8F6E-BE7B2ADC43C9}" dt="2025-03-27T11:18:08.696" v="255" actId="478"/>
          <ac:spMkLst>
            <pc:docMk/>
            <pc:sldMasterMk cId="926375428" sldId="2147483662"/>
            <ac:spMk id="24" creationId="{68BD357B-D490-478C-BB7E-F9CDE4011AA6}"/>
          </ac:spMkLst>
        </pc:spChg>
        <pc:spChg chg="del mod">
          <ac:chgData name="ALBA RODRIGO BRAVO" userId="32557ea1-9530-4ae8-88bc-c92787d5a5fc" providerId="ADAL" clId="{AE1D8637-A5EC-4824-8F6E-BE7B2ADC43C9}" dt="2025-03-27T11:18:08.696" v="255" actId="478"/>
          <ac:spMkLst>
            <pc:docMk/>
            <pc:sldMasterMk cId="926375428" sldId="2147483662"/>
            <ac:spMk id="25" creationId="{4D3EA32F-1090-42EF-BAEE-F79E260E9845}"/>
          </ac:spMkLst>
        </pc:spChg>
        <pc:spChg chg="add mod">
          <ac:chgData name="ALBA RODRIGO BRAVO" userId="32557ea1-9530-4ae8-88bc-c92787d5a5fc" providerId="ADAL" clId="{AE1D8637-A5EC-4824-8F6E-BE7B2ADC43C9}" dt="2025-03-27T11:27:51.585" v="297" actId="1076"/>
          <ac:spMkLst>
            <pc:docMk/>
            <pc:sldMasterMk cId="926375428" sldId="2147483662"/>
            <ac:spMk id="26" creationId="{C75D4CF5-8C65-455D-9129-C0F7FE976718}"/>
          </ac:spMkLst>
        </pc:spChg>
        <pc:spChg chg="add del mod">
          <ac:chgData name="ALBA RODRIGO BRAVO" userId="32557ea1-9530-4ae8-88bc-c92787d5a5fc" providerId="ADAL" clId="{AE1D8637-A5EC-4824-8F6E-BE7B2ADC43C9}" dt="2025-03-27T11:43:56.577" v="342" actId="478"/>
          <ac:spMkLst>
            <pc:docMk/>
            <pc:sldMasterMk cId="926375428" sldId="2147483662"/>
            <ac:spMk id="27" creationId="{3BA39ACC-B838-46B8-BBE3-E505C5C26351}"/>
          </ac:spMkLst>
        </pc:spChg>
        <pc:spChg chg="add del mod">
          <ac:chgData name="ALBA RODRIGO BRAVO" userId="32557ea1-9530-4ae8-88bc-c92787d5a5fc" providerId="ADAL" clId="{AE1D8637-A5EC-4824-8F6E-BE7B2ADC43C9}" dt="2025-03-27T11:43:50.617" v="341" actId="478"/>
          <ac:spMkLst>
            <pc:docMk/>
            <pc:sldMasterMk cId="926375428" sldId="2147483662"/>
            <ac:spMk id="32" creationId="{30AB1A0A-9D14-429A-A5A5-E64994BF71DF}"/>
          </ac:spMkLst>
        </pc:spChg>
        <pc:spChg chg="add del mod">
          <ac:chgData name="ALBA RODRIGO BRAVO" userId="32557ea1-9530-4ae8-88bc-c92787d5a5fc" providerId="ADAL" clId="{AE1D8637-A5EC-4824-8F6E-BE7B2ADC43C9}" dt="2025-03-27T11:50:00.312" v="408" actId="478"/>
          <ac:spMkLst>
            <pc:docMk/>
            <pc:sldMasterMk cId="926375428" sldId="2147483662"/>
            <ac:spMk id="33" creationId="{FEA7D11D-F28C-4F83-BB3B-187C1AF8568C}"/>
          </ac:spMkLst>
        </pc:spChg>
        <pc:spChg chg="add del mod">
          <ac:chgData name="ALBA RODRIGO BRAVO" userId="32557ea1-9530-4ae8-88bc-c92787d5a5fc" providerId="ADAL" clId="{AE1D8637-A5EC-4824-8F6E-BE7B2ADC43C9}" dt="2025-03-27T11:48:12.953" v="376" actId="478"/>
          <ac:spMkLst>
            <pc:docMk/>
            <pc:sldMasterMk cId="926375428" sldId="2147483662"/>
            <ac:spMk id="34" creationId="{7E9CAEA7-F72C-4141-9A8B-044C38C66BBE}"/>
          </ac:spMkLst>
        </pc:spChg>
        <pc:spChg chg="add del mod">
          <ac:chgData name="ALBA RODRIGO BRAVO" userId="32557ea1-9530-4ae8-88bc-c92787d5a5fc" providerId="ADAL" clId="{AE1D8637-A5EC-4824-8F6E-BE7B2ADC43C9}" dt="2025-03-27T11:49:59.589" v="407" actId="478"/>
          <ac:spMkLst>
            <pc:docMk/>
            <pc:sldMasterMk cId="926375428" sldId="2147483662"/>
            <ac:spMk id="35" creationId="{C5798F6B-5D93-4FB2-89B7-5A630F6EB46C}"/>
          </ac:spMkLst>
        </pc:spChg>
        <pc:spChg chg="add del mod">
          <ac:chgData name="ALBA RODRIGO BRAVO" userId="32557ea1-9530-4ae8-88bc-c92787d5a5fc" providerId="ADAL" clId="{AE1D8637-A5EC-4824-8F6E-BE7B2ADC43C9}" dt="2025-03-27T11:50:00.614" v="409" actId="478"/>
          <ac:spMkLst>
            <pc:docMk/>
            <pc:sldMasterMk cId="926375428" sldId="2147483662"/>
            <ac:spMk id="36" creationId="{E896BE60-368E-4D44-8A38-08EA9676258E}"/>
          </ac:spMkLst>
        </pc:spChg>
        <pc:spChg chg="add mod">
          <ac:chgData name="ALBA RODRIGO BRAVO" userId="32557ea1-9530-4ae8-88bc-c92787d5a5fc" providerId="ADAL" clId="{AE1D8637-A5EC-4824-8F6E-BE7B2ADC43C9}" dt="2025-03-27T11:55:11.674" v="472" actId="207"/>
          <ac:spMkLst>
            <pc:docMk/>
            <pc:sldMasterMk cId="926375428" sldId="2147483662"/>
            <ac:spMk id="37" creationId="{76F96281-6A18-479B-AECC-B244D4F4B893}"/>
          </ac:spMkLst>
        </pc:spChg>
        <pc:spChg chg="add del mod">
          <ac:chgData name="ALBA RODRIGO BRAVO" userId="32557ea1-9530-4ae8-88bc-c92787d5a5fc" providerId="ADAL" clId="{AE1D8637-A5EC-4824-8F6E-BE7B2ADC43C9}" dt="2025-03-27T11:49:04.316" v="388" actId="478"/>
          <ac:spMkLst>
            <pc:docMk/>
            <pc:sldMasterMk cId="926375428" sldId="2147483662"/>
            <ac:spMk id="38" creationId="{29F4E1BC-3C0B-4A09-8ABD-84740E2462A1}"/>
          </ac:spMkLst>
        </pc:spChg>
        <pc:spChg chg="add del mod">
          <ac:chgData name="ALBA RODRIGO BRAVO" userId="32557ea1-9530-4ae8-88bc-c92787d5a5fc" providerId="ADAL" clId="{AE1D8637-A5EC-4824-8F6E-BE7B2ADC43C9}" dt="2025-03-27T11:50:01.758" v="411" actId="478"/>
          <ac:spMkLst>
            <pc:docMk/>
            <pc:sldMasterMk cId="926375428" sldId="2147483662"/>
            <ac:spMk id="39" creationId="{EE542508-7253-4870-AA49-DA3D9E12D06F}"/>
          </ac:spMkLst>
        </pc:spChg>
        <pc:spChg chg="add del mod">
          <ac:chgData name="ALBA RODRIGO BRAVO" userId="32557ea1-9530-4ae8-88bc-c92787d5a5fc" providerId="ADAL" clId="{AE1D8637-A5EC-4824-8F6E-BE7B2ADC43C9}" dt="2025-03-27T11:50:43.422" v="420" actId="478"/>
          <ac:spMkLst>
            <pc:docMk/>
            <pc:sldMasterMk cId="926375428" sldId="2147483662"/>
            <ac:spMk id="40" creationId="{2F2BDC8F-C135-419A-9579-A40C44AFDFD7}"/>
          </ac:spMkLst>
        </pc:spChg>
        <pc:spChg chg="add mod">
          <ac:chgData name="ALBA RODRIGO BRAVO" userId="32557ea1-9530-4ae8-88bc-c92787d5a5fc" providerId="ADAL" clId="{AE1D8637-A5EC-4824-8F6E-BE7B2ADC43C9}" dt="2025-03-27T12:01:58.576" v="501" actId="207"/>
          <ac:spMkLst>
            <pc:docMk/>
            <pc:sldMasterMk cId="926375428" sldId="2147483662"/>
            <ac:spMk id="41" creationId="{88510228-79E1-4F80-A017-73C50D730A32}"/>
          </ac:spMkLst>
        </pc:spChg>
        <pc:spChg chg="add del mod">
          <ac:chgData name="ALBA RODRIGO BRAVO" userId="32557ea1-9530-4ae8-88bc-c92787d5a5fc" providerId="ADAL" clId="{AE1D8637-A5EC-4824-8F6E-BE7B2ADC43C9}" dt="2025-03-27T11:53:36.965" v="452" actId="478"/>
          <ac:spMkLst>
            <pc:docMk/>
            <pc:sldMasterMk cId="926375428" sldId="2147483662"/>
            <ac:spMk id="42" creationId="{FBB5A818-8D93-46B2-A4D7-94C0636A0B93}"/>
          </ac:spMkLst>
        </pc:spChg>
        <pc:spChg chg="add del mod">
          <ac:chgData name="ALBA RODRIGO BRAVO" userId="32557ea1-9530-4ae8-88bc-c92787d5a5fc" providerId="ADAL" clId="{AE1D8637-A5EC-4824-8F6E-BE7B2ADC43C9}" dt="2025-03-27T11:52:56.316" v="444" actId="478"/>
          <ac:spMkLst>
            <pc:docMk/>
            <pc:sldMasterMk cId="926375428" sldId="2147483662"/>
            <ac:spMk id="43" creationId="{EB752C0D-DE10-4C1B-9226-77EC5B6A9A6C}"/>
          </ac:spMkLst>
        </pc:spChg>
        <pc:spChg chg="add del mod">
          <ac:chgData name="ALBA RODRIGO BRAVO" userId="32557ea1-9530-4ae8-88bc-c92787d5a5fc" providerId="ADAL" clId="{AE1D8637-A5EC-4824-8F6E-BE7B2ADC43C9}" dt="2025-03-27T11:53:36.629" v="451" actId="478"/>
          <ac:spMkLst>
            <pc:docMk/>
            <pc:sldMasterMk cId="926375428" sldId="2147483662"/>
            <ac:spMk id="44" creationId="{32F67230-30A7-45DE-B6FA-1754D0F5307E}"/>
          </ac:spMkLst>
        </pc:spChg>
        <pc:spChg chg="add mod">
          <ac:chgData name="ALBA RODRIGO BRAVO" userId="32557ea1-9530-4ae8-88bc-c92787d5a5fc" providerId="ADAL" clId="{AE1D8637-A5EC-4824-8F6E-BE7B2ADC43C9}" dt="2025-03-27T12:01:26.149" v="499" actId="207"/>
          <ac:spMkLst>
            <pc:docMk/>
            <pc:sldMasterMk cId="926375428" sldId="2147483662"/>
            <ac:spMk id="45" creationId="{F882E72A-FD3F-43CE-A9A3-5098508ECB56}"/>
          </ac:spMkLst>
        </pc:spChg>
        <pc:spChg chg="add mod">
          <ac:chgData name="ALBA RODRIGO BRAVO" userId="32557ea1-9530-4ae8-88bc-c92787d5a5fc" providerId="ADAL" clId="{AE1D8637-A5EC-4824-8F6E-BE7B2ADC43C9}" dt="2025-03-27T12:01:35.596" v="500" actId="207"/>
          <ac:spMkLst>
            <pc:docMk/>
            <pc:sldMasterMk cId="926375428" sldId="2147483662"/>
            <ac:spMk id="46" creationId="{2A8040BB-409F-49CE-918B-17ED547DC1F6}"/>
          </ac:spMkLst>
        </pc:spChg>
        <pc:spChg chg="add mod">
          <ac:chgData name="ALBA RODRIGO BRAVO" userId="32557ea1-9530-4ae8-88bc-c92787d5a5fc" providerId="ADAL" clId="{AE1D8637-A5EC-4824-8F6E-BE7B2ADC43C9}" dt="2025-03-27T12:04:47.090" v="505" actId="207"/>
          <ac:spMkLst>
            <pc:docMk/>
            <pc:sldMasterMk cId="926375428" sldId="2147483662"/>
            <ac:spMk id="47" creationId="{65A5ABE0-3B05-43F6-B595-090C1C6EA8D9}"/>
          </ac:spMkLst>
        </pc:spChg>
        <pc:spChg chg="add mod">
          <ac:chgData name="ALBA RODRIGO BRAVO" userId="32557ea1-9530-4ae8-88bc-c92787d5a5fc" providerId="ADAL" clId="{AE1D8637-A5EC-4824-8F6E-BE7B2ADC43C9}" dt="2025-03-27T11:57:35.474" v="488" actId="207"/>
          <ac:spMkLst>
            <pc:docMk/>
            <pc:sldMasterMk cId="926375428" sldId="2147483662"/>
            <ac:spMk id="48" creationId="{9DF6D826-940E-4D12-B176-07BFBA317595}"/>
          </ac:spMkLst>
        </pc:spChg>
        <pc:spChg chg="add mod">
          <ac:chgData name="ALBA RODRIGO BRAVO" userId="32557ea1-9530-4ae8-88bc-c92787d5a5fc" providerId="ADAL" clId="{AE1D8637-A5EC-4824-8F6E-BE7B2ADC43C9}" dt="2025-03-27T11:54:49.929" v="466" actId="571"/>
          <ac:spMkLst>
            <pc:docMk/>
            <pc:sldMasterMk cId="926375428" sldId="2147483662"/>
            <ac:spMk id="49" creationId="{069A471F-DCE4-4E12-8046-5CF26896388A}"/>
          </ac:spMkLst>
        </pc:spChg>
        <pc:spChg chg="add mod">
          <ac:chgData name="ALBA RODRIGO BRAVO" userId="32557ea1-9530-4ae8-88bc-c92787d5a5fc" providerId="ADAL" clId="{AE1D8637-A5EC-4824-8F6E-BE7B2ADC43C9}" dt="2025-03-27T11:54:49.929" v="466" actId="571"/>
          <ac:spMkLst>
            <pc:docMk/>
            <pc:sldMasterMk cId="926375428" sldId="2147483662"/>
            <ac:spMk id="50" creationId="{DA970F66-AA74-4298-A7FF-E203005CBEF8}"/>
          </ac:spMkLst>
        </pc:spChg>
        <pc:spChg chg="add mod">
          <ac:chgData name="ALBA RODRIGO BRAVO" userId="32557ea1-9530-4ae8-88bc-c92787d5a5fc" providerId="ADAL" clId="{AE1D8637-A5EC-4824-8F6E-BE7B2ADC43C9}" dt="2025-03-27T11:54:49.929" v="466" actId="571"/>
          <ac:spMkLst>
            <pc:docMk/>
            <pc:sldMasterMk cId="926375428" sldId="2147483662"/>
            <ac:spMk id="51" creationId="{21ECE84D-FDAD-4A64-BFCC-D19523A7FFA9}"/>
          </ac:spMkLst>
        </pc:spChg>
        <pc:spChg chg="add mod">
          <ac:chgData name="ALBA RODRIGO BRAVO" userId="32557ea1-9530-4ae8-88bc-c92787d5a5fc" providerId="ADAL" clId="{AE1D8637-A5EC-4824-8F6E-BE7B2ADC43C9}" dt="2025-03-27T11:54:49.929" v="466" actId="571"/>
          <ac:spMkLst>
            <pc:docMk/>
            <pc:sldMasterMk cId="926375428" sldId="2147483662"/>
            <ac:spMk id="52" creationId="{14970B38-2246-42D5-91E7-4365154D8430}"/>
          </ac:spMkLst>
        </pc:spChg>
        <pc:spChg chg="add mod">
          <ac:chgData name="ALBA RODRIGO BRAVO" userId="32557ea1-9530-4ae8-88bc-c92787d5a5fc" providerId="ADAL" clId="{AE1D8637-A5EC-4824-8F6E-BE7B2ADC43C9}" dt="2025-03-27T11:54:49.929" v="466" actId="571"/>
          <ac:spMkLst>
            <pc:docMk/>
            <pc:sldMasterMk cId="926375428" sldId="2147483662"/>
            <ac:spMk id="53" creationId="{DF2E977C-DDF8-4AAB-B6A4-E945EAE25205}"/>
          </ac:spMkLst>
        </pc:spChg>
        <pc:spChg chg="add mod">
          <ac:chgData name="ALBA RODRIGO BRAVO" userId="32557ea1-9530-4ae8-88bc-c92787d5a5fc" providerId="ADAL" clId="{AE1D8637-A5EC-4824-8F6E-BE7B2ADC43C9}" dt="2025-03-27T12:05:11.412" v="508" actId="14100"/>
          <ac:spMkLst>
            <pc:docMk/>
            <pc:sldMasterMk cId="926375428" sldId="2147483662"/>
            <ac:spMk id="54" creationId="{E2CED5AE-7FA6-49B7-BA5A-FDD59DEE85F2}"/>
          </ac:spMkLst>
        </pc:spChg>
        <pc:picChg chg="del mod">
          <ac:chgData name="ALBA RODRIGO BRAVO" userId="32557ea1-9530-4ae8-88bc-c92787d5a5fc" providerId="ADAL" clId="{AE1D8637-A5EC-4824-8F6E-BE7B2ADC43C9}" dt="2025-03-27T11:18:08.696" v="255" actId="478"/>
          <ac:picMkLst>
            <pc:docMk/>
            <pc:sldMasterMk cId="926375428" sldId="2147483662"/>
            <ac:picMk id="3" creationId="{EFCFAD1F-3008-4F4E-A418-FB754CC7B623}"/>
          </ac:picMkLst>
        </pc:picChg>
        <pc:picChg chg="add del mod modCrop">
          <ac:chgData name="ALBA RODRIGO BRAVO" userId="32557ea1-9530-4ae8-88bc-c92787d5a5fc" providerId="ADAL" clId="{AE1D8637-A5EC-4824-8F6E-BE7B2ADC43C9}" dt="2025-03-27T11:11:54.787" v="66" actId="478"/>
          <ac:picMkLst>
            <pc:docMk/>
            <pc:sldMasterMk cId="926375428" sldId="2147483662"/>
            <ac:picMk id="4" creationId="{1579108D-7BEF-4C94-8B9F-3120D3C88F44}"/>
          </ac:picMkLst>
        </pc:picChg>
        <pc:picChg chg="add del mod ord">
          <ac:chgData name="ALBA RODRIGO BRAVO" userId="32557ea1-9530-4ae8-88bc-c92787d5a5fc" providerId="ADAL" clId="{AE1D8637-A5EC-4824-8F6E-BE7B2ADC43C9}" dt="2025-03-27T11:18:08.696" v="255" actId="478"/>
          <ac:picMkLst>
            <pc:docMk/>
            <pc:sldMasterMk cId="926375428" sldId="2147483662"/>
            <ac:picMk id="6" creationId="{6CA7C05A-C157-4D29-ABFA-C2ADAD78DE2F}"/>
          </ac:picMkLst>
        </pc:picChg>
        <pc:picChg chg="add del mod">
          <ac:chgData name="ALBA RODRIGO BRAVO" userId="32557ea1-9530-4ae8-88bc-c92787d5a5fc" providerId="ADAL" clId="{AE1D8637-A5EC-4824-8F6E-BE7B2ADC43C9}" dt="2025-03-27T11:18:34.032" v="260" actId="478"/>
          <ac:picMkLst>
            <pc:docMk/>
            <pc:sldMasterMk cId="926375428" sldId="2147483662"/>
            <ac:picMk id="8" creationId="{A8C8D2EF-3D6F-4529-991D-8CD1A54A5926}"/>
          </ac:picMkLst>
        </pc:picChg>
        <pc:picChg chg="del mod">
          <ac:chgData name="ALBA RODRIGO BRAVO" userId="32557ea1-9530-4ae8-88bc-c92787d5a5fc" providerId="ADAL" clId="{AE1D8637-A5EC-4824-8F6E-BE7B2ADC43C9}" dt="2025-03-27T11:01:32.285" v="7" actId="478"/>
          <ac:picMkLst>
            <pc:docMk/>
            <pc:sldMasterMk cId="926375428" sldId="2147483662"/>
            <ac:picMk id="10" creationId="{0EA4346C-6F19-4D97-B643-B0F4982727BE}"/>
          </ac:picMkLst>
        </pc:picChg>
        <pc:picChg chg="add del mod">
          <ac:chgData name="ALBA RODRIGO BRAVO" userId="32557ea1-9530-4ae8-88bc-c92787d5a5fc" providerId="ADAL" clId="{AE1D8637-A5EC-4824-8F6E-BE7B2ADC43C9}" dt="2025-03-27T11:18:05.144" v="254" actId="478"/>
          <ac:picMkLst>
            <pc:docMk/>
            <pc:sldMasterMk cId="926375428" sldId="2147483662"/>
            <ac:picMk id="15" creationId="{301BC9A5-5070-46F4-A979-013A689F1BB6}"/>
          </ac:picMkLst>
        </pc:picChg>
        <pc:picChg chg="add del mod">
          <ac:chgData name="ALBA RODRIGO BRAVO" userId="32557ea1-9530-4ae8-88bc-c92787d5a5fc" providerId="ADAL" clId="{AE1D8637-A5EC-4824-8F6E-BE7B2ADC43C9}" dt="2025-03-27T11:06:34.308" v="12" actId="478"/>
          <ac:picMkLst>
            <pc:docMk/>
            <pc:sldMasterMk cId="926375428" sldId="2147483662"/>
            <ac:picMk id="16" creationId="{BA22CE01-F736-40A4-B07A-4D7C354DC085}"/>
          </ac:picMkLst>
        </pc:picChg>
        <pc:picChg chg="add del mod">
          <ac:chgData name="ALBA RODRIGO BRAVO" userId="32557ea1-9530-4ae8-88bc-c92787d5a5fc" providerId="ADAL" clId="{AE1D8637-A5EC-4824-8F6E-BE7B2ADC43C9}" dt="2025-03-27T11:18:08.696" v="255" actId="478"/>
          <ac:picMkLst>
            <pc:docMk/>
            <pc:sldMasterMk cId="926375428" sldId="2147483662"/>
            <ac:picMk id="17" creationId="{A165426B-FDFB-4D4F-9015-232BCEDB0450}"/>
          </ac:picMkLst>
        </pc:picChg>
        <pc:picChg chg="del mod">
          <ac:chgData name="ALBA RODRIGO BRAVO" userId="32557ea1-9530-4ae8-88bc-c92787d5a5fc" providerId="ADAL" clId="{AE1D8637-A5EC-4824-8F6E-BE7B2ADC43C9}" dt="2025-03-27T11:06:59.591" v="18" actId="478"/>
          <ac:picMkLst>
            <pc:docMk/>
            <pc:sldMasterMk cId="926375428" sldId="2147483662"/>
            <ac:picMk id="18" creationId="{37B1DC4A-7A73-4443-BA64-8CCFC847CF3E}"/>
          </ac:picMkLst>
        </pc:picChg>
        <pc:picChg chg="add del mod modCrop">
          <ac:chgData name="ALBA RODRIGO BRAVO" userId="32557ea1-9530-4ae8-88bc-c92787d5a5fc" providerId="ADAL" clId="{AE1D8637-A5EC-4824-8F6E-BE7B2ADC43C9}" dt="2025-03-27T11:46:06.350" v="356" actId="478"/>
          <ac:picMkLst>
            <pc:docMk/>
            <pc:sldMasterMk cId="926375428" sldId="2147483662"/>
            <ac:picMk id="19" creationId="{36D7CC77-CB72-4C46-9323-C0FEB7F474AF}"/>
          </ac:picMkLst>
        </pc:picChg>
        <pc:picChg chg="add mod">
          <ac:chgData name="ALBA RODRIGO BRAVO" userId="32557ea1-9530-4ae8-88bc-c92787d5a5fc" providerId="ADAL" clId="{AE1D8637-A5EC-4824-8F6E-BE7B2ADC43C9}" dt="2025-03-27T11:27:51.585" v="297" actId="1076"/>
          <ac:picMkLst>
            <pc:docMk/>
            <pc:sldMasterMk cId="926375428" sldId="2147483662"/>
            <ac:picMk id="21" creationId="{DF07A12F-FEB4-4C60-A89F-6C7C7B8BE7F0}"/>
          </ac:picMkLst>
        </pc:picChg>
        <pc:picChg chg="del mod">
          <ac:chgData name="ALBA RODRIGO BRAVO" userId="32557ea1-9530-4ae8-88bc-c92787d5a5fc" providerId="ADAL" clId="{AE1D8637-A5EC-4824-8F6E-BE7B2ADC43C9}" dt="2025-03-27T11:18:08.696" v="255" actId="478"/>
          <ac:picMkLst>
            <pc:docMk/>
            <pc:sldMasterMk cId="926375428" sldId="2147483662"/>
            <ac:picMk id="28" creationId="{4F20E974-A2EA-4A67-A611-09F4AF351993}"/>
          </ac:picMkLst>
        </pc:picChg>
        <pc:picChg chg="add del mod">
          <ac:chgData name="ALBA RODRIGO BRAVO" userId="32557ea1-9530-4ae8-88bc-c92787d5a5fc" providerId="ADAL" clId="{AE1D8637-A5EC-4824-8F6E-BE7B2ADC43C9}" dt="2025-03-27T11:46:05.060" v="354" actId="478"/>
          <ac:picMkLst>
            <pc:docMk/>
            <pc:sldMasterMk cId="926375428" sldId="2147483662"/>
            <ac:picMk id="29" creationId="{CD5DA56E-A380-4D15-872E-BFBB5D666441}"/>
          </ac:picMkLst>
        </pc:picChg>
        <pc:picChg chg="add del mod modCrop">
          <ac:chgData name="ALBA RODRIGO BRAVO" userId="32557ea1-9530-4ae8-88bc-c92787d5a5fc" providerId="ADAL" clId="{AE1D8637-A5EC-4824-8F6E-BE7B2ADC43C9}" dt="2025-03-27T11:46:05.821" v="355" actId="478"/>
          <ac:picMkLst>
            <pc:docMk/>
            <pc:sldMasterMk cId="926375428" sldId="2147483662"/>
            <ac:picMk id="30" creationId="{CEF0B594-2244-4DDB-9179-F1FB090E0D25}"/>
          </ac:picMkLst>
        </pc:picChg>
        <pc:picChg chg="add del mod ord">
          <ac:chgData name="ALBA RODRIGO BRAVO" userId="32557ea1-9530-4ae8-88bc-c92787d5a5fc" providerId="ADAL" clId="{AE1D8637-A5EC-4824-8F6E-BE7B2ADC43C9}" dt="2025-03-27T11:41:24.611" v="318" actId="478"/>
          <ac:picMkLst>
            <pc:docMk/>
            <pc:sldMasterMk cId="926375428" sldId="2147483662"/>
            <ac:picMk id="31" creationId="{E339D2E2-9FB8-424E-9788-3828AA3A9A3B}"/>
          </ac:picMkLst>
        </pc:picChg>
        <pc:sldLayoutChg chg="del">
          <pc:chgData name="ALBA RODRIGO BRAVO" userId="32557ea1-9530-4ae8-88bc-c92787d5a5fc" providerId="ADAL" clId="{AE1D8637-A5EC-4824-8F6E-BE7B2ADC43C9}" dt="2025-03-27T11:06:11.927" v="10" actId="2696"/>
          <pc:sldLayoutMkLst>
            <pc:docMk/>
            <pc:sldMasterMk cId="926375428" sldId="2147483662"/>
            <pc:sldLayoutMk cId="3151875506" sldId="2147483663"/>
          </pc:sldLayoutMkLst>
        </pc:sldLayoutChg>
        <pc:sldLayoutChg chg="del">
          <pc:chgData name="ALBA RODRIGO BRAVO" userId="32557ea1-9530-4ae8-88bc-c92787d5a5fc" providerId="ADAL" clId="{AE1D8637-A5EC-4824-8F6E-BE7B2ADC43C9}" dt="2025-03-27T11:00:50.673" v="3" actId="2696"/>
          <pc:sldLayoutMkLst>
            <pc:docMk/>
            <pc:sldMasterMk cId="926375428" sldId="2147483662"/>
            <pc:sldLayoutMk cId="1076523559" sldId="2147483689"/>
          </pc:sldLayoutMkLst>
        </pc:sldLayoutChg>
        <pc:sldLayoutChg chg="del">
          <pc:chgData name="ALBA RODRIGO BRAVO" userId="32557ea1-9530-4ae8-88bc-c92787d5a5fc" providerId="ADAL" clId="{AE1D8637-A5EC-4824-8F6E-BE7B2ADC43C9}" dt="2025-03-27T11:06:10.428" v="9" actId="2696"/>
          <pc:sldLayoutMkLst>
            <pc:docMk/>
            <pc:sldMasterMk cId="926375428" sldId="2147483662"/>
            <pc:sldLayoutMk cId="2442210228" sldId="2147483689"/>
          </pc:sldLayoutMkLst>
        </pc:sldLayoutChg>
      </pc:sldMasterChg>
      <pc:sldMasterChg chg="addSp">
        <pc:chgData name="ALBA RODRIGO BRAVO" userId="32557ea1-9530-4ae8-88bc-c92787d5a5fc" providerId="ADAL" clId="{AE1D8637-A5EC-4824-8F6E-BE7B2ADC43C9}" dt="2025-03-27T11:00:19.393" v="0"/>
        <pc:sldMasterMkLst>
          <pc:docMk/>
          <pc:sldMasterMk cId="2439638692" sldId="2147483664"/>
        </pc:sldMasterMkLst>
        <pc:spChg chg="add">
          <ac:chgData name="ALBA RODRIGO BRAVO" userId="32557ea1-9530-4ae8-88bc-c92787d5a5fc" providerId="ADAL" clId="{AE1D8637-A5EC-4824-8F6E-BE7B2ADC43C9}" dt="2025-03-27T11:00:19.393" v="0"/>
          <ac:spMkLst>
            <pc:docMk/>
            <pc:sldMasterMk cId="2439638692" sldId="2147483664"/>
            <ac:spMk id="10" creationId="{78246A27-0077-43CC-9DA6-345EF971017C}"/>
          </ac:spMkLst>
        </pc:spChg>
        <pc:spChg chg="add">
          <ac:chgData name="ALBA RODRIGO BRAVO" userId="32557ea1-9530-4ae8-88bc-c92787d5a5fc" providerId="ADAL" clId="{AE1D8637-A5EC-4824-8F6E-BE7B2ADC43C9}" dt="2025-03-27T11:00:19.393" v="0"/>
          <ac:spMkLst>
            <pc:docMk/>
            <pc:sldMasterMk cId="2439638692" sldId="2147483664"/>
            <ac:spMk id="11" creationId="{35A141E4-8FCC-442A-A8F4-617913FFEBD6}"/>
          </ac:spMkLst>
        </pc:spChg>
        <pc:spChg chg="add">
          <ac:chgData name="ALBA RODRIGO BRAVO" userId="32557ea1-9530-4ae8-88bc-c92787d5a5fc" providerId="ADAL" clId="{AE1D8637-A5EC-4824-8F6E-BE7B2ADC43C9}" dt="2025-03-27T11:00:19.393" v="0"/>
          <ac:spMkLst>
            <pc:docMk/>
            <pc:sldMasterMk cId="2439638692" sldId="2147483664"/>
            <ac:spMk id="12" creationId="{593EA2FF-6DFD-4D00-8CFA-A0AAE4ED4B29}"/>
          </ac:spMkLst>
        </pc:spChg>
        <pc:spChg chg="add">
          <ac:chgData name="ALBA RODRIGO BRAVO" userId="32557ea1-9530-4ae8-88bc-c92787d5a5fc" providerId="ADAL" clId="{AE1D8637-A5EC-4824-8F6E-BE7B2ADC43C9}" dt="2025-03-27T11:00:19.393" v="0"/>
          <ac:spMkLst>
            <pc:docMk/>
            <pc:sldMasterMk cId="2439638692" sldId="2147483664"/>
            <ac:spMk id="13" creationId="{2972EB1C-0D8D-41D6-BB20-9CEBBF8398C7}"/>
          </ac:spMkLst>
        </pc:spChg>
        <pc:spChg chg="add">
          <ac:chgData name="ALBA RODRIGO BRAVO" userId="32557ea1-9530-4ae8-88bc-c92787d5a5fc" providerId="ADAL" clId="{AE1D8637-A5EC-4824-8F6E-BE7B2ADC43C9}" dt="2025-03-27T11:00:19.393" v="0"/>
          <ac:spMkLst>
            <pc:docMk/>
            <pc:sldMasterMk cId="2439638692" sldId="2147483664"/>
            <ac:spMk id="15" creationId="{45BD6208-3937-4433-B160-774C886BD142}"/>
          </ac:spMkLst>
        </pc:spChg>
        <pc:spChg chg="add">
          <ac:chgData name="ALBA RODRIGO BRAVO" userId="32557ea1-9530-4ae8-88bc-c92787d5a5fc" providerId="ADAL" clId="{AE1D8637-A5EC-4824-8F6E-BE7B2ADC43C9}" dt="2025-03-27T11:00:19.393" v="0"/>
          <ac:spMkLst>
            <pc:docMk/>
            <pc:sldMasterMk cId="2439638692" sldId="2147483664"/>
            <ac:spMk id="16" creationId="{96712CA7-88BA-43AE-86CD-5E9275F61F5E}"/>
          </ac:spMkLst>
        </pc:spChg>
        <pc:picChg chg="add">
          <ac:chgData name="ALBA RODRIGO BRAVO" userId="32557ea1-9530-4ae8-88bc-c92787d5a5fc" providerId="ADAL" clId="{AE1D8637-A5EC-4824-8F6E-BE7B2ADC43C9}" dt="2025-03-27T11:00:19.393" v="0"/>
          <ac:picMkLst>
            <pc:docMk/>
            <pc:sldMasterMk cId="2439638692" sldId="2147483664"/>
            <ac:picMk id="7" creationId="{400F95C0-BD72-489B-8370-E11FEB9E08C3}"/>
          </ac:picMkLst>
        </pc:picChg>
        <pc:picChg chg="add">
          <ac:chgData name="ALBA RODRIGO BRAVO" userId="32557ea1-9530-4ae8-88bc-c92787d5a5fc" providerId="ADAL" clId="{AE1D8637-A5EC-4824-8F6E-BE7B2ADC43C9}" dt="2025-03-27T11:00:19.393" v="0"/>
          <ac:picMkLst>
            <pc:docMk/>
            <pc:sldMasterMk cId="2439638692" sldId="2147483664"/>
            <ac:picMk id="8" creationId="{B09F16AE-50FA-400B-AF91-905F9A5DF945}"/>
          </ac:picMkLst>
        </pc:picChg>
        <pc:picChg chg="add">
          <ac:chgData name="ALBA RODRIGO BRAVO" userId="32557ea1-9530-4ae8-88bc-c92787d5a5fc" providerId="ADAL" clId="{AE1D8637-A5EC-4824-8F6E-BE7B2ADC43C9}" dt="2025-03-27T11:00:19.393" v="0"/>
          <ac:picMkLst>
            <pc:docMk/>
            <pc:sldMasterMk cId="2439638692" sldId="2147483664"/>
            <ac:picMk id="9" creationId="{33807072-9222-4A91-91B4-79DBDE8E440D}"/>
          </ac:picMkLst>
        </pc:picChg>
        <pc:picChg chg="add">
          <ac:chgData name="ALBA RODRIGO BRAVO" userId="32557ea1-9530-4ae8-88bc-c92787d5a5fc" providerId="ADAL" clId="{AE1D8637-A5EC-4824-8F6E-BE7B2ADC43C9}" dt="2025-03-27T11:00:19.393" v="0"/>
          <ac:picMkLst>
            <pc:docMk/>
            <pc:sldMasterMk cId="2439638692" sldId="2147483664"/>
            <ac:picMk id="14" creationId="{9D4AD62F-E942-4DD9-9799-82F203A87446}"/>
          </ac:picMkLst>
        </pc:picChg>
      </pc:sldMasterChg>
      <pc:sldMasterChg chg="addSp">
        <pc:chgData name="ALBA RODRIGO BRAVO" userId="32557ea1-9530-4ae8-88bc-c92787d5a5fc" providerId="ADAL" clId="{AE1D8637-A5EC-4824-8F6E-BE7B2ADC43C9}" dt="2025-03-27T11:00:29.183" v="2"/>
        <pc:sldMasterMkLst>
          <pc:docMk/>
          <pc:sldMasterMk cId="3853210372" sldId="2147483664"/>
        </pc:sldMasterMkLst>
        <pc:spChg chg="add">
          <ac:chgData name="ALBA RODRIGO BRAVO" userId="32557ea1-9530-4ae8-88bc-c92787d5a5fc" providerId="ADAL" clId="{AE1D8637-A5EC-4824-8F6E-BE7B2ADC43C9}" dt="2025-03-27T11:00:29.183" v="2"/>
          <ac:spMkLst>
            <pc:docMk/>
            <pc:sldMasterMk cId="3853210372" sldId="2147483664"/>
            <ac:spMk id="10" creationId="{738FCFA2-6AF1-4B02-9B49-B8D18401F770}"/>
          </ac:spMkLst>
        </pc:spChg>
        <pc:spChg chg="add">
          <ac:chgData name="ALBA RODRIGO BRAVO" userId="32557ea1-9530-4ae8-88bc-c92787d5a5fc" providerId="ADAL" clId="{AE1D8637-A5EC-4824-8F6E-BE7B2ADC43C9}" dt="2025-03-27T11:00:29.183" v="2"/>
          <ac:spMkLst>
            <pc:docMk/>
            <pc:sldMasterMk cId="3853210372" sldId="2147483664"/>
            <ac:spMk id="11" creationId="{71A3F16C-5C04-4F79-91A6-052BD0A175DB}"/>
          </ac:spMkLst>
        </pc:spChg>
        <pc:spChg chg="add">
          <ac:chgData name="ALBA RODRIGO BRAVO" userId="32557ea1-9530-4ae8-88bc-c92787d5a5fc" providerId="ADAL" clId="{AE1D8637-A5EC-4824-8F6E-BE7B2ADC43C9}" dt="2025-03-27T11:00:29.183" v="2"/>
          <ac:spMkLst>
            <pc:docMk/>
            <pc:sldMasterMk cId="3853210372" sldId="2147483664"/>
            <ac:spMk id="12" creationId="{3CDAA8B5-9708-4AC3-BEE7-28DC58F679C4}"/>
          </ac:spMkLst>
        </pc:spChg>
        <pc:spChg chg="add">
          <ac:chgData name="ALBA RODRIGO BRAVO" userId="32557ea1-9530-4ae8-88bc-c92787d5a5fc" providerId="ADAL" clId="{AE1D8637-A5EC-4824-8F6E-BE7B2ADC43C9}" dt="2025-03-27T11:00:29.183" v="2"/>
          <ac:spMkLst>
            <pc:docMk/>
            <pc:sldMasterMk cId="3853210372" sldId="2147483664"/>
            <ac:spMk id="13" creationId="{F47BA417-84A4-44D8-A09C-DC1CB1E4BBD9}"/>
          </ac:spMkLst>
        </pc:spChg>
        <pc:spChg chg="add">
          <ac:chgData name="ALBA RODRIGO BRAVO" userId="32557ea1-9530-4ae8-88bc-c92787d5a5fc" providerId="ADAL" clId="{AE1D8637-A5EC-4824-8F6E-BE7B2ADC43C9}" dt="2025-03-27T11:00:29.183" v="2"/>
          <ac:spMkLst>
            <pc:docMk/>
            <pc:sldMasterMk cId="3853210372" sldId="2147483664"/>
            <ac:spMk id="15" creationId="{FA944444-558A-4710-8160-917A78EE90C9}"/>
          </ac:spMkLst>
        </pc:spChg>
        <pc:spChg chg="add">
          <ac:chgData name="ALBA RODRIGO BRAVO" userId="32557ea1-9530-4ae8-88bc-c92787d5a5fc" providerId="ADAL" clId="{AE1D8637-A5EC-4824-8F6E-BE7B2ADC43C9}" dt="2025-03-27T11:00:29.183" v="2"/>
          <ac:spMkLst>
            <pc:docMk/>
            <pc:sldMasterMk cId="3853210372" sldId="2147483664"/>
            <ac:spMk id="16" creationId="{190C9A82-B571-4102-8E4D-F18CEE31A712}"/>
          </ac:spMkLst>
        </pc:spChg>
        <pc:picChg chg="add">
          <ac:chgData name="ALBA RODRIGO BRAVO" userId="32557ea1-9530-4ae8-88bc-c92787d5a5fc" providerId="ADAL" clId="{AE1D8637-A5EC-4824-8F6E-BE7B2ADC43C9}" dt="2025-03-27T11:00:29.183" v="2"/>
          <ac:picMkLst>
            <pc:docMk/>
            <pc:sldMasterMk cId="3853210372" sldId="2147483664"/>
            <ac:picMk id="7" creationId="{9C2EB0D5-B949-4CF5-BFA6-C6A2F9B030B2}"/>
          </ac:picMkLst>
        </pc:picChg>
        <pc:picChg chg="add">
          <ac:chgData name="ALBA RODRIGO BRAVO" userId="32557ea1-9530-4ae8-88bc-c92787d5a5fc" providerId="ADAL" clId="{AE1D8637-A5EC-4824-8F6E-BE7B2ADC43C9}" dt="2025-03-27T11:00:29.183" v="2"/>
          <ac:picMkLst>
            <pc:docMk/>
            <pc:sldMasterMk cId="3853210372" sldId="2147483664"/>
            <ac:picMk id="8" creationId="{2FDBD9C2-F0DC-43A7-83A8-A876FAA50FBB}"/>
          </ac:picMkLst>
        </pc:picChg>
        <pc:picChg chg="add">
          <ac:chgData name="ALBA RODRIGO BRAVO" userId="32557ea1-9530-4ae8-88bc-c92787d5a5fc" providerId="ADAL" clId="{AE1D8637-A5EC-4824-8F6E-BE7B2ADC43C9}" dt="2025-03-27T11:00:29.183" v="2"/>
          <ac:picMkLst>
            <pc:docMk/>
            <pc:sldMasterMk cId="3853210372" sldId="2147483664"/>
            <ac:picMk id="9" creationId="{3DF99B2D-B4F2-40AC-B27E-06F6C61EA701}"/>
          </ac:picMkLst>
        </pc:picChg>
        <pc:picChg chg="add">
          <ac:chgData name="ALBA RODRIGO BRAVO" userId="32557ea1-9530-4ae8-88bc-c92787d5a5fc" providerId="ADAL" clId="{AE1D8637-A5EC-4824-8F6E-BE7B2ADC43C9}" dt="2025-03-27T11:00:29.183" v="2"/>
          <ac:picMkLst>
            <pc:docMk/>
            <pc:sldMasterMk cId="3853210372" sldId="2147483664"/>
            <ac:picMk id="14" creationId="{981C6E88-9091-4EEE-B5E9-5A2D9AF47CF4}"/>
          </ac:picMkLst>
        </pc:picChg>
      </pc:sldMasterChg>
      <pc:sldMasterChg chg="addSp">
        <pc:chgData name="ALBA RODRIGO BRAVO" userId="32557ea1-9530-4ae8-88bc-c92787d5a5fc" providerId="ADAL" clId="{AE1D8637-A5EC-4824-8F6E-BE7B2ADC43C9}" dt="2025-03-27T11:00:29.183" v="2"/>
        <pc:sldMasterMkLst>
          <pc:docMk/>
          <pc:sldMasterMk cId="751281717" sldId="2147483677"/>
        </pc:sldMasterMkLst>
        <pc:spChg chg="add">
          <ac:chgData name="ALBA RODRIGO BRAVO" userId="32557ea1-9530-4ae8-88bc-c92787d5a5fc" providerId="ADAL" clId="{AE1D8637-A5EC-4824-8F6E-BE7B2ADC43C9}" dt="2025-03-27T11:00:29.183" v="2"/>
          <ac:spMkLst>
            <pc:docMk/>
            <pc:sldMasterMk cId="751281717" sldId="2147483677"/>
            <ac:spMk id="10" creationId="{BFA0D148-F640-40BF-8C87-6DE74E11490C}"/>
          </ac:spMkLst>
        </pc:spChg>
        <pc:spChg chg="add">
          <ac:chgData name="ALBA RODRIGO BRAVO" userId="32557ea1-9530-4ae8-88bc-c92787d5a5fc" providerId="ADAL" clId="{AE1D8637-A5EC-4824-8F6E-BE7B2ADC43C9}" dt="2025-03-27T11:00:29.183" v="2"/>
          <ac:spMkLst>
            <pc:docMk/>
            <pc:sldMasterMk cId="751281717" sldId="2147483677"/>
            <ac:spMk id="11" creationId="{A61E6879-9798-439D-B014-544BD7420E07}"/>
          </ac:spMkLst>
        </pc:spChg>
        <pc:spChg chg="add">
          <ac:chgData name="ALBA RODRIGO BRAVO" userId="32557ea1-9530-4ae8-88bc-c92787d5a5fc" providerId="ADAL" clId="{AE1D8637-A5EC-4824-8F6E-BE7B2ADC43C9}" dt="2025-03-27T11:00:29.183" v="2"/>
          <ac:spMkLst>
            <pc:docMk/>
            <pc:sldMasterMk cId="751281717" sldId="2147483677"/>
            <ac:spMk id="12" creationId="{C7800ACF-4601-4154-AADE-CCA5B1D9D6A7}"/>
          </ac:spMkLst>
        </pc:spChg>
        <pc:spChg chg="add">
          <ac:chgData name="ALBA RODRIGO BRAVO" userId="32557ea1-9530-4ae8-88bc-c92787d5a5fc" providerId="ADAL" clId="{AE1D8637-A5EC-4824-8F6E-BE7B2ADC43C9}" dt="2025-03-27T11:00:29.183" v="2"/>
          <ac:spMkLst>
            <pc:docMk/>
            <pc:sldMasterMk cId="751281717" sldId="2147483677"/>
            <ac:spMk id="13" creationId="{9094DA42-3E8C-489C-AA2A-DF68A7271321}"/>
          </ac:spMkLst>
        </pc:spChg>
        <pc:spChg chg="add">
          <ac:chgData name="ALBA RODRIGO BRAVO" userId="32557ea1-9530-4ae8-88bc-c92787d5a5fc" providerId="ADAL" clId="{AE1D8637-A5EC-4824-8F6E-BE7B2ADC43C9}" dt="2025-03-27T11:00:29.183" v="2"/>
          <ac:spMkLst>
            <pc:docMk/>
            <pc:sldMasterMk cId="751281717" sldId="2147483677"/>
            <ac:spMk id="15" creationId="{73FD5DF4-C20B-474A-A149-4FA390360E0E}"/>
          </ac:spMkLst>
        </pc:spChg>
        <pc:spChg chg="add">
          <ac:chgData name="ALBA RODRIGO BRAVO" userId="32557ea1-9530-4ae8-88bc-c92787d5a5fc" providerId="ADAL" clId="{AE1D8637-A5EC-4824-8F6E-BE7B2ADC43C9}" dt="2025-03-27T11:00:29.183" v="2"/>
          <ac:spMkLst>
            <pc:docMk/>
            <pc:sldMasterMk cId="751281717" sldId="2147483677"/>
            <ac:spMk id="16" creationId="{3C26D415-14E9-456A-9278-45B7852DF397}"/>
          </ac:spMkLst>
        </pc:spChg>
        <pc:picChg chg="add">
          <ac:chgData name="ALBA RODRIGO BRAVO" userId="32557ea1-9530-4ae8-88bc-c92787d5a5fc" providerId="ADAL" clId="{AE1D8637-A5EC-4824-8F6E-BE7B2ADC43C9}" dt="2025-03-27T11:00:29.183" v="2"/>
          <ac:picMkLst>
            <pc:docMk/>
            <pc:sldMasterMk cId="751281717" sldId="2147483677"/>
            <ac:picMk id="7" creationId="{9E07C173-EEC8-4A9F-8BBE-C6E208D4CD70}"/>
          </ac:picMkLst>
        </pc:picChg>
        <pc:picChg chg="add">
          <ac:chgData name="ALBA RODRIGO BRAVO" userId="32557ea1-9530-4ae8-88bc-c92787d5a5fc" providerId="ADAL" clId="{AE1D8637-A5EC-4824-8F6E-BE7B2ADC43C9}" dt="2025-03-27T11:00:29.183" v="2"/>
          <ac:picMkLst>
            <pc:docMk/>
            <pc:sldMasterMk cId="751281717" sldId="2147483677"/>
            <ac:picMk id="8" creationId="{0821FCAF-C571-44CA-A612-24524BA6F3F2}"/>
          </ac:picMkLst>
        </pc:picChg>
        <pc:picChg chg="add">
          <ac:chgData name="ALBA RODRIGO BRAVO" userId="32557ea1-9530-4ae8-88bc-c92787d5a5fc" providerId="ADAL" clId="{AE1D8637-A5EC-4824-8F6E-BE7B2ADC43C9}" dt="2025-03-27T11:00:29.183" v="2"/>
          <ac:picMkLst>
            <pc:docMk/>
            <pc:sldMasterMk cId="751281717" sldId="2147483677"/>
            <ac:picMk id="9" creationId="{8EC85F7E-2BF0-4EEC-B00B-31B89E7CACB3}"/>
          </ac:picMkLst>
        </pc:picChg>
        <pc:picChg chg="add">
          <ac:chgData name="ALBA RODRIGO BRAVO" userId="32557ea1-9530-4ae8-88bc-c92787d5a5fc" providerId="ADAL" clId="{AE1D8637-A5EC-4824-8F6E-BE7B2ADC43C9}" dt="2025-03-27T11:00:29.183" v="2"/>
          <ac:picMkLst>
            <pc:docMk/>
            <pc:sldMasterMk cId="751281717" sldId="2147483677"/>
            <ac:picMk id="14" creationId="{C56DEDB7-EE3E-4CC6-8684-B4AECF15C47D}"/>
          </ac:picMkLst>
        </pc:picChg>
      </pc:sldMasterChg>
      <pc:sldMasterChg chg="modSp mod">
        <pc:chgData name="ALBA RODRIGO BRAVO" userId="32557ea1-9530-4ae8-88bc-c92787d5a5fc" providerId="ADAL" clId="{AE1D8637-A5EC-4824-8F6E-BE7B2ADC43C9}" dt="2025-04-01T08:27:14.154" v="987" actId="207"/>
        <pc:sldMasterMkLst>
          <pc:docMk/>
          <pc:sldMasterMk cId="1011167726" sldId="2147483677"/>
        </pc:sldMasterMkLst>
        <pc:spChg chg="mod">
          <ac:chgData name="ALBA RODRIGO BRAVO" userId="32557ea1-9530-4ae8-88bc-c92787d5a5fc" providerId="ADAL" clId="{AE1D8637-A5EC-4824-8F6E-BE7B2ADC43C9}" dt="2025-03-27T11:16:02.324" v="240" actId="20577"/>
          <ac:spMkLst>
            <pc:docMk/>
            <pc:sldMasterMk cId="1011167726" sldId="2147483677"/>
            <ac:spMk id="12" creationId="{C7FF421F-9944-4351-84F3-0A97DA73D8E7}"/>
          </ac:spMkLst>
        </pc:spChg>
        <pc:spChg chg="mod">
          <ac:chgData name="ALBA RODRIGO BRAVO" userId="32557ea1-9530-4ae8-88bc-c92787d5a5fc" providerId="ADAL" clId="{AE1D8637-A5EC-4824-8F6E-BE7B2ADC43C9}" dt="2025-03-27T11:15:41.673" v="167" actId="20577"/>
          <ac:spMkLst>
            <pc:docMk/>
            <pc:sldMasterMk cId="1011167726" sldId="2147483677"/>
            <ac:spMk id="13" creationId="{AAE1BCBD-AEE7-456E-9108-8C25F8E899DF}"/>
          </ac:spMkLst>
        </pc:spChg>
        <pc:spChg chg="mod">
          <ac:chgData name="ALBA RODRIGO BRAVO" userId="32557ea1-9530-4ae8-88bc-c92787d5a5fc" providerId="ADAL" clId="{AE1D8637-A5EC-4824-8F6E-BE7B2ADC43C9}" dt="2025-04-01T08:27:14.154" v="987" actId="207"/>
          <ac:spMkLst>
            <pc:docMk/>
            <pc:sldMasterMk cId="1011167726" sldId="2147483677"/>
            <ac:spMk id="14" creationId="{56814F93-969C-4A44-BB90-BD6FE5F8335B}"/>
          </ac:spMkLst>
        </pc:spChg>
      </pc:sldMasterChg>
      <pc:sldMasterChg chg="addSp">
        <pc:chgData name="ALBA RODRIGO BRAVO" userId="32557ea1-9530-4ae8-88bc-c92787d5a5fc" providerId="ADAL" clId="{AE1D8637-A5EC-4824-8F6E-BE7B2ADC43C9}" dt="2025-03-27T11:00:19.393" v="0"/>
        <pc:sldMasterMkLst>
          <pc:docMk/>
          <pc:sldMasterMk cId="3730590373" sldId="2147483677"/>
        </pc:sldMasterMkLst>
        <pc:spChg chg="add">
          <ac:chgData name="ALBA RODRIGO BRAVO" userId="32557ea1-9530-4ae8-88bc-c92787d5a5fc" providerId="ADAL" clId="{AE1D8637-A5EC-4824-8F6E-BE7B2ADC43C9}" dt="2025-03-27T11:00:19.393" v="0"/>
          <ac:spMkLst>
            <pc:docMk/>
            <pc:sldMasterMk cId="3730590373" sldId="2147483677"/>
            <ac:spMk id="10" creationId="{32E50955-D99D-4ED8-9870-DD3554AF0CEF}"/>
          </ac:spMkLst>
        </pc:spChg>
        <pc:spChg chg="add">
          <ac:chgData name="ALBA RODRIGO BRAVO" userId="32557ea1-9530-4ae8-88bc-c92787d5a5fc" providerId="ADAL" clId="{AE1D8637-A5EC-4824-8F6E-BE7B2ADC43C9}" dt="2025-03-27T11:00:19.393" v="0"/>
          <ac:spMkLst>
            <pc:docMk/>
            <pc:sldMasterMk cId="3730590373" sldId="2147483677"/>
            <ac:spMk id="11" creationId="{99913997-4B02-4E6C-B9F7-76EC8293AE37}"/>
          </ac:spMkLst>
        </pc:spChg>
        <pc:spChg chg="add">
          <ac:chgData name="ALBA RODRIGO BRAVO" userId="32557ea1-9530-4ae8-88bc-c92787d5a5fc" providerId="ADAL" clId="{AE1D8637-A5EC-4824-8F6E-BE7B2ADC43C9}" dt="2025-03-27T11:00:19.393" v="0"/>
          <ac:spMkLst>
            <pc:docMk/>
            <pc:sldMasterMk cId="3730590373" sldId="2147483677"/>
            <ac:spMk id="12" creationId="{B32ACEC5-C4F2-4139-9E4F-975B7BEB7852}"/>
          </ac:spMkLst>
        </pc:spChg>
        <pc:spChg chg="add">
          <ac:chgData name="ALBA RODRIGO BRAVO" userId="32557ea1-9530-4ae8-88bc-c92787d5a5fc" providerId="ADAL" clId="{AE1D8637-A5EC-4824-8F6E-BE7B2ADC43C9}" dt="2025-03-27T11:00:19.393" v="0"/>
          <ac:spMkLst>
            <pc:docMk/>
            <pc:sldMasterMk cId="3730590373" sldId="2147483677"/>
            <ac:spMk id="13" creationId="{89FB72E3-0652-4FE5-BEEE-D68C1A0BA490}"/>
          </ac:spMkLst>
        </pc:spChg>
        <pc:spChg chg="add">
          <ac:chgData name="ALBA RODRIGO BRAVO" userId="32557ea1-9530-4ae8-88bc-c92787d5a5fc" providerId="ADAL" clId="{AE1D8637-A5EC-4824-8F6E-BE7B2ADC43C9}" dt="2025-03-27T11:00:19.393" v="0"/>
          <ac:spMkLst>
            <pc:docMk/>
            <pc:sldMasterMk cId="3730590373" sldId="2147483677"/>
            <ac:spMk id="15" creationId="{5DC61515-7CBE-43B8-B362-C6C58349EDE4}"/>
          </ac:spMkLst>
        </pc:spChg>
        <pc:spChg chg="add">
          <ac:chgData name="ALBA RODRIGO BRAVO" userId="32557ea1-9530-4ae8-88bc-c92787d5a5fc" providerId="ADAL" clId="{AE1D8637-A5EC-4824-8F6E-BE7B2ADC43C9}" dt="2025-03-27T11:00:19.393" v="0"/>
          <ac:spMkLst>
            <pc:docMk/>
            <pc:sldMasterMk cId="3730590373" sldId="2147483677"/>
            <ac:spMk id="16" creationId="{BD572845-9204-48CE-8F5D-D70BCB0D8428}"/>
          </ac:spMkLst>
        </pc:spChg>
        <pc:picChg chg="add">
          <ac:chgData name="ALBA RODRIGO BRAVO" userId="32557ea1-9530-4ae8-88bc-c92787d5a5fc" providerId="ADAL" clId="{AE1D8637-A5EC-4824-8F6E-BE7B2ADC43C9}" dt="2025-03-27T11:00:19.393" v="0"/>
          <ac:picMkLst>
            <pc:docMk/>
            <pc:sldMasterMk cId="3730590373" sldId="2147483677"/>
            <ac:picMk id="7" creationId="{6C242B28-BBC2-46C1-BD35-8651DBD0AEF3}"/>
          </ac:picMkLst>
        </pc:picChg>
        <pc:picChg chg="add">
          <ac:chgData name="ALBA RODRIGO BRAVO" userId="32557ea1-9530-4ae8-88bc-c92787d5a5fc" providerId="ADAL" clId="{AE1D8637-A5EC-4824-8F6E-BE7B2ADC43C9}" dt="2025-03-27T11:00:19.393" v="0"/>
          <ac:picMkLst>
            <pc:docMk/>
            <pc:sldMasterMk cId="3730590373" sldId="2147483677"/>
            <ac:picMk id="8" creationId="{411D7622-5866-49D8-B975-19FEDCAFE002}"/>
          </ac:picMkLst>
        </pc:picChg>
        <pc:picChg chg="add">
          <ac:chgData name="ALBA RODRIGO BRAVO" userId="32557ea1-9530-4ae8-88bc-c92787d5a5fc" providerId="ADAL" clId="{AE1D8637-A5EC-4824-8F6E-BE7B2ADC43C9}" dt="2025-03-27T11:00:19.393" v="0"/>
          <ac:picMkLst>
            <pc:docMk/>
            <pc:sldMasterMk cId="3730590373" sldId="2147483677"/>
            <ac:picMk id="9" creationId="{6E4214A8-2E54-42DB-A9CD-B9A59B69B4B9}"/>
          </ac:picMkLst>
        </pc:picChg>
        <pc:picChg chg="add">
          <ac:chgData name="ALBA RODRIGO BRAVO" userId="32557ea1-9530-4ae8-88bc-c92787d5a5fc" providerId="ADAL" clId="{AE1D8637-A5EC-4824-8F6E-BE7B2ADC43C9}" dt="2025-03-27T11:00:19.393" v="0"/>
          <ac:picMkLst>
            <pc:docMk/>
            <pc:sldMasterMk cId="3730590373" sldId="2147483677"/>
            <ac:picMk id="14" creationId="{585B8350-A364-43CF-AAFD-7F8CECD480B3}"/>
          </ac:picMkLst>
        </pc:picChg>
      </pc:sldMasterChg>
      <pc:sldMasterChg chg="modSp mod">
        <pc:chgData name="ALBA RODRIGO BRAVO" userId="32557ea1-9530-4ae8-88bc-c92787d5a5fc" providerId="ADAL" clId="{AE1D8637-A5EC-4824-8F6E-BE7B2ADC43C9}" dt="2025-03-27T11:21:23.994" v="292" actId="404"/>
        <pc:sldMasterMkLst>
          <pc:docMk/>
          <pc:sldMasterMk cId="3474271968" sldId="2147483679"/>
        </pc:sldMasterMkLst>
        <pc:spChg chg="mod">
          <ac:chgData name="ALBA RODRIGO BRAVO" userId="32557ea1-9530-4ae8-88bc-c92787d5a5fc" providerId="ADAL" clId="{AE1D8637-A5EC-4824-8F6E-BE7B2ADC43C9}" dt="2025-03-27T11:19:37.114" v="278" actId="20577"/>
          <ac:spMkLst>
            <pc:docMk/>
            <pc:sldMasterMk cId="3474271968" sldId="2147483679"/>
            <ac:spMk id="12" creationId="{C7FF421F-9944-4351-84F3-0A97DA73D8E7}"/>
          </ac:spMkLst>
        </pc:spChg>
        <pc:spChg chg="mod">
          <ac:chgData name="ALBA RODRIGO BRAVO" userId="32557ea1-9530-4ae8-88bc-c92787d5a5fc" providerId="ADAL" clId="{AE1D8637-A5EC-4824-8F6E-BE7B2ADC43C9}" dt="2025-03-27T11:21:23.994" v="292" actId="404"/>
          <ac:spMkLst>
            <pc:docMk/>
            <pc:sldMasterMk cId="3474271968" sldId="2147483679"/>
            <ac:spMk id="14" creationId="{56814F93-969C-4A44-BB90-BD6FE5F8335B}"/>
          </ac:spMkLst>
        </pc:spChg>
      </pc:sldMasterChg>
      <pc:sldMasterChg chg="del delSldLayout">
        <pc:chgData name="ALBA RODRIGO BRAVO" userId="32557ea1-9530-4ae8-88bc-c92787d5a5fc" providerId="ADAL" clId="{AE1D8637-A5EC-4824-8F6E-BE7B2ADC43C9}" dt="2025-03-27T12:17:36.139" v="571" actId="2696"/>
        <pc:sldMasterMkLst>
          <pc:docMk/>
          <pc:sldMasterMk cId="2357697605" sldId="2147483681"/>
        </pc:sldMasterMkLst>
        <pc:sldLayoutChg chg="del">
          <pc:chgData name="ALBA RODRIGO BRAVO" userId="32557ea1-9530-4ae8-88bc-c92787d5a5fc" providerId="ADAL" clId="{AE1D8637-A5EC-4824-8F6E-BE7B2ADC43C9}" dt="2025-03-27T12:17:36.137" v="570" actId="2696"/>
          <pc:sldLayoutMkLst>
            <pc:docMk/>
            <pc:sldMasterMk cId="2357697605" sldId="2147483681"/>
            <pc:sldLayoutMk cId="3892925714" sldId="2147483682"/>
          </pc:sldLayoutMkLst>
        </pc:sldLayoutChg>
      </pc:sldMasterChg>
      <pc:sldMasterChg chg="addSp delSp modSp add del mod setBg addSldLayout delSldLayout">
        <pc:chgData name="ALBA RODRIGO BRAVO" userId="32557ea1-9530-4ae8-88bc-c92787d5a5fc" providerId="ADAL" clId="{AE1D8637-A5EC-4824-8F6E-BE7B2ADC43C9}" dt="2025-04-01T08:14:25.504" v="978" actId="2696"/>
        <pc:sldMasterMkLst>
          <pc:docMk/>
          <pc:sldMasterMk cId="1448064526" sldId="2147483683"/>
        </pc:sldMasterMkLst>
        <pc:spChg chg="add del mod ord">
          <ac:chgData name="ALBA RODRIGO BRAVO" userId="32557ea1-9530-4ae8-88bc-c92787d5a5fc" providerId="ADAL" clId="{AE1D8637-A5EC-4824-8F6E-BE7B2ADC43C9}" dt="2025-03-27T12:19:08.411" v="585" actId="478"/>
          <ac:spMkLst>
            <pc:docMk/>
            <pc:sldMasterMk cId="1448064526" sldId="2147483683"/>
            <ac:spMk id="2" creationId="{A84FEC8F-B5B3-4025-9418-5B087F52E89E}"/>
          </ac:spMkLst>
        </pc:spChg>
        <pc:spChg chg="add mod">
          <ac:chgData name="ALBA RODRIGO BRAVO" userId="32557ea1-9530-4ae8-88bc-c92787d5a5fc" providerId="ADAL" clId="{AE1D8637-A5EC-4824-8F6E-BE7B2ADC43C9}" dt="2025-03-27T12:27:14.324" v="652" actId="1076"/>
          <ac:spMkLst>
            <pc:docMk/>
            <pc:sldMasterMk cId="1448064526" sldId="2147483683"/>
            <ac:spMk id="13" creationId="{B787DA1E-D387-468A-B144-AD86E56D8920}"/>
          </ac:spMkLst>
        </pc:spChg>
        <pc:spChg chg="add mod">
          <ac:chgData name="ALBA RODRIGO BRAVO" userId="32557ea1-9530-4ae8-88bc-c92787d5a5fc" providerId="ADAL" clId="{AE1D8637-A5EC-4824-8F6E-BE7B2ADC43C9}" dt="2025-03-27T12:27:14.324" v="652" actId="1076"/>
          <ac:spMkLst>
            <pc:docMk/>
            <pc:sldMasterMk cId="1448064526" sldId="2147483683"/>
            <ac:spMk id="14" creationId="{6F3E104B-E08E-40FA-AEB5-7F4254241441}"/>
          </ac:spMkLst>
        </pc:spChg>
        <pc:spChg chg="add mod">
          <ac:chgData name="ALBA RODRIGO BRAVO" userId="32557ea1-9530-4ae8-88bc-c92787d5a5fc" providerId="ADAL" clId="{AE1D8637-A5EC-4824-8F6E-BE7B2ADC43C9}" dt="2025-03-27T12:27:14.324" v="652" actId="1076"/>
          <ac:spMkLst>
            <pc:docMk/>
            <pc:sldMasterMk cId="1448064526" sldId="2147483683"/>
            <ac:spMk id="15" creationId="{7A789DCB-D1F8-414A-9597-4FB7E0B6435F}"/>
          </ac:spMkLst>
        </pc:spChg>
        <pc:spChg chg="add mod">
          <ac:chgData name="ALBA RODRIGO BRAVO" userId="32557ea1-9530-4ae8-88bc-c92787d5a5fc" providerId="ADAL" clId="{AE1D8637-A5EC-4824-8F6E-BE7B2ADC43C9}" dt="2025-03-27T12:27:14.324" v="652" actId="1076"/>
          <ac:spMkLst>
            <pc:docMk/>
            <pc:sldMasterMk cId="1448064526" sldId="2147483683"/>
            <ac:spMk id="16" creationId="{5D8735DA-035B-4AB0-AD41-35B566A97AEB}"/>
          </ac:spMkLst>
        </pc:spChg>
        <pc:spChg chg="add mod">
          <ac:chgData name="ALBA RODRIGO BRAVO" userId="32557ea1-9530-4ae8-88bc-c92787d5a5fc" providerId="ADAL" clId="{AE1D8637-A5EC-4824-8F6E-BE7B2ADC43C9}" dt="2025-03-27T12:27:14.324" v="652" actId="1076"/>
          <ac:spMkLst>
            <pc:docMk/>
            <pc:sldMasterMk cId="1448064526" sldId="2147483683"/>
            <ac:spMk id="17" creationId="{311D5A63-4872-4C43-995F-265E8D30831E}"/>
          </ac:spMkLst>
        </pc:spChg>
        <pc:spChg chg="mod">
          <ac:chgData name="ALBA RODRIGO BRAVO" userId="32557ea1-9530-4ae8-88bc-c92787d5a5fc" providerId="ADAL" clId="{AE1D8637-A5EC-4824-8F6E-BE7B2ADC43C9}" dt="2025-03-27T12:08:59.353" v="540" actId="1076"/>
          <ac:spMkLst>
            <pc:docMk/>
            <pc:sldMasterMk cId="1448064526" sldId="2147483683"/>
            <ac:spMk id="22" creationId="{78016032-E232-4BED-8CA8-F70340B93126}"/>
          </ac:spMkLst>
        </pc:spChg>
        <pc:spChg chg="mod">
          <ac:chgData name="ALBA RODRIGO BRAVO" userId="32557ea1-9530-4ae8-88bc-c92787d5a5fc" providerId="ADAL" clId="{AE1D8637-A5EC-4824-8F6E-BE7B2ADC43C9}" dt="2025-03-27T12:21:29.628" v="601" actId="207"/>
          <ac:spMkLst>
            <pc:docMk/>
            <pc:sldMasterMk cId="1448064526" sldId="2147483683"/>
            <ac:spMk id="23" creationId="{1E174374-8283-4993-AE63-93B9067976AA}"/>
          </ac:spMkLst>
        </pc:spChg>
        <pc:spChg chg="mod">
          <ac:chgData name="ALBA RODRIGO BRAVO" userId="32557ea1-9530-4ae8-88bc-c92787d5a5fc" providerId="ADAL" clId="{AE1D8637-A5EC-4824-8F6E-BE7B2ADC43C9}" dt="2025-03-27T12:21:37.481" v="603" actId="207"/>
          <ac:spMkLst>
            <pc:docMk/>
            <pc:sldMasterMk cId="1448064526" sldId="2147483683"/>
            <ac:spMk id="26" creationId="{C75D4CF5-8C65-455D-9129-C0F7FE976718}"/>
          </ac:spMkLst>
        </pc:spChg>
        <pc:spChg chg="del">
          <ac:chgData name="ALBA RODRIGO BRAVO" userId="32557ea1-9530-4ae8-88bc-c92787d5a5fc" providerId="ADAL" clId="{AE1D8637-A5EC-4824-8F6E-BE7B2ADC43C9}" dt="2025-03-27T12:05:22.796" v="509" actId="478"/>
          <ac:spMkLst>
            <pc:docMk/>
            <pc:sldMasterMk cId="1448064526" sldId="2147483683"/>
            <ac:spMk id="37" creationId="{76F96281-6A18-479B-AECC-B244D4F4B893}"/>
          </ac:spMkLst>
        </pc:spChg>
        <pc:spChg chg="del">
          <ac:chgData name="ALBA RODRIGO BRAVO" userId="32557ea1-9530-4ae8-88bc-c92787d5a5fc" providerId="ADAL" clId="{AE1D8637-A5EC-4824-8F6E-BE7B2ADC43C9}" dt="2025-03-27T12:05:22.796" v="509" actId="478"/>
          <ac:spMkLst>
            <pc:docMk/>
            <pc:sldMasterMk cId="1448064526" sldId="2147483683"/>
            <ac:spMk id="41" creationId="{88510228-79E1-4F80-A017-73C50D730A32}"/>
          </ac:spMkLst>
        </pc:spChg>
        <pc:spChg chg="del">
          <ac:chgData name="ALBA RODRIGO BRAVO" userId="32557ea1-9530-4ae8-88bc-c92787d5a5fc" providerId="ADAL" clId="{AE1D8637-A5EC-4824-8F6E-BE7B2ADC43C9}" dt="2025-03-27T12:05:22.796" v="509" actId="478"/>
          <ac:spMkLst>
            <pc:docMk/>
            <pc:sldMasterMk cId="1448064526" sldId="2147483683"/>
            <ac:spMk id="45" creationId="{F882E72A-FD3F-43CE-A9A3-5098508ECB56}"/>
          </ac:spMkLst>
        </pc:spChg>
        <pc:spChg chg="del">
          <ac:chgData name="ALBA RODRIGO BRAVO" userId="32557ea1-9530-4ae8-88bc-c92787d5a5fc" providerId="ADAL" clId="{AE1D8637-A5EC-4824-8F6E-BE7B2ADC43C9}" dt="2025-03-27T12:05:22.796" v="509" actId="478"/>
          <ac:spMkLst>
            <pc:docMk/>
            <pc:sldMasterMk cId="1448064526" sldId="2147483683"/>
            <ac:spMk id="46" creationId="{2A8040BB-409F-49CE-918B-17ED547DC1F6}"/>
          </ac:spMkLst>
        </pc:spChg>
        <pc:spChg chg="del">
          <ac:chgData name="ALBA RODRIGO BRAVO" userId="32557ea1-9530-4ae8-88bc-c92787d5a5fc" providerId="ADAL" clId="{AE1D8637-A5EC-4824-8F6E-BE7B2ADC43C9}" dt="2025-03-27T12:05:22.796" v="509" actId="478"/>
          <ac:spMkLst>
            <pc:docMk/>
            <pc:sldMasterMk cId="1448064526" sldId="2147483683"/>
            <ac:spMk id="47" creationId="{65A5ABE0-3B05-43F6-B595-090C1C6EA8D9}"/>
          </ac:spMkLst>
        </pc:spChg>
        <pc:spChg chg="del">
          <ac:chgData name="ALBA RODRIGO BRAVO" userId="32557ea1-9530-4ae8-88bc-c92787d5a5fc" providerId="ADAL" clId="{AE1D8637-A5EC-4824-8F6E-BE7B2ADC43C9}" dt="2025-03-27T12:05:22.796" v="509" actId="478"/>
          <ac:spMkLst>
            <pc:docMk/>
            <pc:sldMasterMk cId="1448064526" sldId="2147483683"/>
            <ac:spMk id="48" creationId="{9DF6D826-940E-4D12-B176-07BFBA317595}"/>
          </ac:spMkLst>
        </pc:spChg>
        <pc:spChg chg="mod">
          <ac:chgData name="ALBA RODRIGO BRAVO" userId="32557ea1-9530-4ae8-88bc-c92787d5a5fc" providerId="ADAL" clId="{AE1D8637-A5EC-4824-8F6E-BE7B2ADC43C9}" dt="2025-03-27T12:27:14.324" v="652" actId="1076"/>
          <ac:spMkLst>
            <pc:docMk/>
            <pc:sldMasterMk cId="1448064526" sldId="2147483683"/>
            <ac:spMk id="54" creationId="{E2CED5AE-7FA6-49B7-BA5A-FDD59DEE85F2}"/>
          </ac:spMkLst>
        </pc:spChg>
        <pc:picChg chg="mod">
          <ac:chgData name="ALBA RODRIGO BRAVO" userId="32557ea1-9530-4ae8-88bc-c92787d5a5fc" providerId="ADAL" clId="{AE1D8637-A5EC-4824-8F6E-BE7B2ADC43C9}" dt="2025-03-27T12:08:59.353" v="540" actId="1076"/>
          <ac:picMkLst>
            <pc:docMk/>
            <pc:sldMasterMk cId="1448064526" sldId="2147483683"/>
            <ac:picMk id="21" creationId="{DF07A12F-FEB4-4C60-A89F-6C7C7B8BE7F0}"/>
          </ac:picMkLst>
        </pc:picChg>
        <pc:sldLayoutChg chg="add del">
          <pc:chgData name="ALBA RODRIGO BRAVO" userId="32557ea1-9530-4ae8-88bc-c92787d5a5fc" providerId="ADAL" clId="{AE1D8637-A5EC-4824-8F6E-BE7B2ADC43C9}" dt="2025-04-01T08:14:25.504" v="977" actId="2696"/>
          <pc:sldLayoutMkLst>
            <pc:docMk/>
            <pc:sldMasterMk cId="1448064526" sldId="2147483683"/>
            <pc:sldLayoutMk cId="1421545997" sldId="2147483684"/>
          </pc:sldLayoutMkLst>
        </pc:sldLayoutChg>
      </pc:sldMasterChg>
      <pc:sldMasterChg chg="addSp modSp del mod delSldLayout">
        <pc:chgData name="ALBA RODRIGO BRAVO" userId="32557ea1-9530-4ae8-88bc-c92787d5a5fc" providerId="ADAL" clId="{AE1D8637-A5EC-4824-8F6E-BE7B2ADC43C9}" dt="2025-03-27T12:08:44.869" v="539" actId="2696"/>
        <pc:sldMasterMkLst>
          <pc:docMk/>
          <pc:sldMasterMk cId="406121203" sldId="2147483685"/>
        </pc:sldMasterMkLst>
        <pc:spChg chg="add mod">
          <ac:chgData name="ALBA RODRIGO BRAVO" userId="32557ea1-9530-4ae8-88bc-c92787d5a5fc" providerId="ADAL" clId="{AE1D8637-A5EC-4824-8F6E-BE7B2ADC43C9}" dt="2025-03-27T12:08:07.435" v="536" actId="571"/>
          <ac:spMkLst>
            <pc:docMk/>
            <pc:sldMasterMk cId="406121203" sldId="2147483685"/>
            <ac:spMk id="12" creationId="{19A11101-91DB-4F6D-9EC8-5F373CAC3131}"/>
          </ac:spMkLst>
        </pc:spChg>
        <pc:spChg chg="mod">
          <ac:chgData name="ALBA RODRIGO BRAVO" userId="32557ea1-9530-4ae8-88bc-c92787d5a5fc" providerId="ADAL" clId="{AE1D8637-A5EC-4824-8F6E-BE7B2ADC43C9}" dt="2025-03-27T12:08:25.813" v="537" actId="1076"/>
          <ac:spMkLst>
            <pc:docMk/>
            <pc:sldMasterMk cId="406121203" sldId="2147483685"/>
            <ac:spMk id="13" creationId="{B787DA1E-D387-468A-B144-AD86E56D8920}"/>
          </ac:spMkLst>
        </pc:spChg>
        <pc:spChg chg="mod">
          <ac:chgData name="ALBA RODRIGO BRAVO" userId="32557ea1-9530-4ae8-88bc-c92787d5a5fc" providerId="ADAL" clId="{AE1D8637-A5EC-4824-8F6E-BE7B2ADC43C9}" dt="2025-03-27T12:08:25.813" v="537" actId="1076"/>
          <ac:spMkLst>
            <pc:docMk/>
            <pc:sldMasterMk cId="406121203" sldId="2147483685"/>
            <ac:spMk id="14" creationId="{6F3E104B-E08E-40FA-AEB5-7F4254241441}"/>
          </ac:spMkLst>
        </pc:spChg>
        <pc:spChg chg="mod">
          <ac:chgData name="ALBA RODRIGO BRAVO" userId="32557ea1-9530-4ae8-88bc-c92787d5a5fc" providerId="ADAL" clId="{AE1D8637-A5EC-4824-8F6E-BE7B2ADC43C9}" dt="2025-03-27T12:08:25.813" v="537" actId="1076"/>
          <ac:spMkLst>
            <pc:docMk/>
            <pc:sldMasterMk cId="406121203" sldId="2147483685"/>
            <ac:spMk id="15" creationId="{7A789DCB-D1F8-414A-9597-4FB7E0B6435F}"/>
          </ac:spMkLst>
        </pc:spChg>
        <pc:spChg chg="mod">
          <ac:chgData name="ALBA RODRIGO BRAVO" userId="32557ea1-9530-4ae8-88bc-c92787d5a5fc" providerId="ADAL" clId="{AE1D8637-A5EC-4824-8F6E-BE7B2ADC43C9}" dt="2025-03-27T12:08:25.813" v="537" actId="1076"/>
          <ac:spMkLst>
            <pc:docMk/>
            <pc:sldMasterMk cId="406121203" sldId="2147483685"/>
            <ac:spMk id="16" creationId="{5D8735DA-035B-4AB0-AD41-35B566A97AEB}"/>
          </ac:spMkLst>
        </pc:spChg>
        <pc:spChg chg="mod">
          <ac:chgData name="ALBA RODRIGO BRAVO" userId="32557ea1-9530-4ae8-88bc-c92787d5a5fc" providerId="ADAL" clId="{AE1D8637-A5EC-4824-8F6E-BE7B2ADC43C9}" dt="2025-03-27T12:08:25.813" v="537" actId="1076"/>
          <ac:spMkLst>
            <pc:docMk/>
            <pc:sldMasterMk cId="406121203" sldId="2147483685"/>
            <ac:spMk id="17" creationId="{311D5A63-4872-4C43-995F-265E8D30831E}"/>
          </ac:spMkLst>
        </pc:spChg>
        <pc:spChg chg="add mod">
          <ac:chgData name="ALBA RODRIGO BRAVO" userId="32557ea1-9530-4ae8-88bc-c92787d5a5fc" providerId="ADAL" clId="{AE1D8637-A5EC-4824-8F6E-BE7B2ADC43C9}" dt="2025-03-27T12:08:07.435" v="536" actId="571"/>
          <ac:spMkLst>
            <pc:docMk/>
            <pc:sldMasterMk cId="406121203" sldId="2147483685"/>
            <ac:spMk id="18" creationId="{28A6DFDA-5B21-4D63-BE98-299B1DBCB674}"/>
          </ac:spMkLst>
        </pc:spChg>
        <pc:spChg chg="mod">
          <ac:chgData name="ALBA RODRIGO BRAVO" userId="32557ea1-9530-4ae8-88bc-c92787d5a5fc" providerId="ADAL" clId="{AE1D8637-A5EC-4824-8F6E-BE7B2ADC43C9}" dt="2025-03-27T12:08:25.813" v="537" actId="1076"/>
          <ac:spMkLst>
            <pc:docMk/>
            <pc:sldMasterMk cId="406121203" sldId="2147483685"/>
            <ac:spMk id="54" creationId="{E2CED5AE-7FA6-49B7-BA5A-FDD59DEE85F2}"/>
          </ac:spMkLst>
        </pc:spChg>
        <pc:sldLayoutChg chg="del">
          <pc:chgData name="ALBA RODRIGO BRAVO" userId="32557ea1-9530-4ae8-88bc-c92787d5a5fc" providerId="ADAL" clId="{AE1D8637-A5EC-4824-8F6E-BE7B2ADC43C9}" dt="2025-03-27T12:08:44.867" v="538" actId="2696"/>
          <pc:sldLayoutMkLst>
            <pc:docMk/>
            <pc:sldMasterMk cId="406121203" sldId="2147483685"/>
            <pc:sldLayoutMk cId="1694583985" sldId="2147483686"/>
          </pc:sldLayoutMkLst>
        </pc:sldLayoutChg>
      </pc:sldMasterChg>
      <pc:sldMasterChg chg="addSp delSp modSp del mod setBg delSldLayout">
        <pc:chgData name="ALBA RODRIGO BRAVO" userId="32557ea1-9530-4ae8-88bc-c92787d5a5fc" providerId="ADAL" clId="{AE1D8637-A5EC-4824-8F6E-BE7B2ADC43C9}" dt="2025-03-27T12:26:18.479" v="642" actId="2696"/>
        <pc:sldMasterMkLst>
          <pc:docMk/>
          <pc:sldMasterMk cId="1195816294" sldId="2147483685"/>
        </pc:sldMasterMkLst>
        <pc:spChg chg="del">
          <ac:chgData name="ALBA RODRIGO BRAVO" userId="32557ea1-9530-4ae8-88bc-c92787d5a5fc" providerId="ADAL" clId="{AE1D8637-A5EC-4824-8F6E-BE7B2ADC43C9}" dt="2025-03-27T12:24:03.830" v="614" actId="478"/>
          <ac:spMkLst>
            <pc:docMk/>
            <pc:sldMasterMk cId="1195816294" sldId="2147483685"/>
            <ac:spMk id="13" creationId="{B787DA1E-D387-468A-B144-AD86E56D8920}"/>
          </ac:spMkLst>
        </pc:spChg>
        <pc:spChg chg="del">
          <ac:chgData name="ALBA RODRIGO BRAVO" userId="32557ea1-9530-4ae8-88bc-c92787d5a5fc" providerId="ADAL" clId="{AE1D8637-A5EC-4824-8F6E-BE7B2ADC43C9}" dt="2025-03-27T12:24:03.830" v="614" actId="478"/>
          <ac:spMkLst>
            <pc:docMk/>
            <pc:sldMasterMk cId="1195816294" sldId="2147483685"/>
            <ac:spMk id="14" creationId="{6F3E104B-E08E-40FA-AEB5-7F4254241441}"/>
          </ac:spMkLst>
        </pc:spChg>
        <pc:spChg chg="del">
          <ac:chgData name="ALBA RODRIGO BRAVO" userId="32557ea1-9530-4ae8-88bc-c92787d5a5fc" providerId="ADAL" clId="{AE1D8637-A5EC-4824-8F6E-BE7B2ADC43C9}" dt="2025-03-27T12:24:03.830" v="614" actId="478"/>
          <ac:spMkLst>
            <pc:docMk/>
            <pc:sldMasterMk cId="1195816294" sldId="2147483685"/>
            <ac:spMk id="15" creationId="{7A789DCB-D1F8-414A-9597-4FB7E0B6435F}"/>
          </ac:spMkLst>
        </pc:spChg>
        <pc:spChg chg="del">
          <ac:chgData name="ALBA RODRIGO BRAVO" userId="32557ea1-9530-4ae8-88bc-c92787d5a5fc" providerId="ADAL" clId="{AE1D8637-A5EC-4824-8F6E-BE7B2ADC43C9}" dt="2025-03-27T12:24:03.830" v="614" actId="478"/>
          <ac:spMkLst>
            <pc:docMk/>
            <pc:sldMasterMk cId="1195816294" sldId="2147483685"/>
            <ac:spMk id="16" creationId="{5D8735DA-035B-4AB0-AD41-35B566A97AEB}"/>
          </ac:spMkLst>
        </pc:spChg>
        <pc:spChg chg="del">
          <ac:chgData name="ALBA RODRIGO BRAVO" userId="32557ea1-9530-4ae8-88bc-c92787d5a5fc" providerId="ADAL" clId="{AE1D8637-A5EC-4824-8F6E-BE7B2ADC43C9}" dt="2025-03-27T12:24:03.830" v="614" actId="478"/>
          <ac:spMkLst>
            <pc:docMk/>
            <pc:sldMasterMk cId="1195816294" sldId="2147483685"/>
            <ac:spMk id="17" creationId="{311D5A63-4872-4C43-995F-265E8D30831E}"/>
          </ac:spMkLst>
        </pc:spChg>
        <pc:spChg chg="add del mod ord">
          <ac:chgData name="ALBA RODRIGO BRAVO" userId="32557ea1-9530-4ae8-88bc-c92787d5a5fc" providerId="ADAL" clId="{AE1D8637-A5EC-4824-8F6E-BE7B2ADC43C9}" dt="2025-03-27T12:25:27.617" v="633" actId="478"/>
          <ac:spMkLst>
            <pc:docMk/>
            <pc:sldMasterMk cId="1195816294" sldId="2147483685"/>
            <ac:spMk id="18" creationId="{BBAD26CA-14A1-47C6-923B-8E9239BEEA47}"/>
          </ac:spMkLst>
        </pc:spChg>
        <pc:spChg chg="del">
          <ac:chgData name="ALBA RODRIGO BRAVO" userId="32557ea1-9530-4ae8-88bc-c92787d5a5fc" providerId="ADAL" clId="{AE1D8637-A5EC-4824-8F6E-BE7B2ADC43C9}" dt="2025-03-27T12:26:04.619" v="639" actId="478"/>
          <ac:spMkLst>
            <pc:docMk/>
            <pc:sldMasterMk cId="1195816294" sldId="2147483685"/>
            <ac:spMk id="22" creationId="{78016032-E232-4BED-8CA8-F70340B93126}"/>
          </ac:spMkLst>
        </pc:spChg>
        <pc:spChg chg="del">
          <ac:chgData name="ALBA RODRIGO BRAVO" userId="32557ea1-9530-4ae8-88bc-c92787d5a5fc" providerId="ADAL" clId="{AE1D8637-A5EC-4824-8F6E-BE7B2ADC43C9}" dt="2025-03-27T12:26:04.619" v="639" actId="478"/>
          <ac:spMkLst>
            <pc:docMk/>
            <pc:sldMasterMk cId="1195816294" sldId="2147483685"/>
            <ac:spMk id="23" creationId="{1E174374-8283-4993-AE63-93B9067976AA}"/>
          </ac:spMkLst>
        </pc:spChg>
        <pc:spChg chg="del">
          <ac:chgData name="ALBA RODRIGO BRAVO" userId="32557ea1-9530-4ae8-88bc-c92787d5a5fc" providerId="ADAL" clId="{AE1D8637-A5EC-4824-8F6E-BE7B2ADC43C9}" dt="2025-03-27T12:26:04.619" v="639" actId="478"/>
          <ac:spMkLst>
            <pc:docMk/>
            <pc:sldMasterMk cId="1195816294" sldId="2147483685"/>
            <ac:spMk id="26" creationId="{C75D4CF5-8C65-455D-9129-C0F7FE976718}"/>
          </ac:spMkLst>
        </pc:spChg>
        <pc:spChg chg="del">
          <ac:chgData name="ALBA RODRIGO BRAVO" userId="32557ea1-9530-4ae8-88bc-c92787d5a5fc" providerId="ADAL" clId="{AE1D8637-A5EC-4824-8F6E-BE7B2ADC43C9}" dt="2025-03-27T12:24:03.830" v="614" actId="478"/>
          <ac:spMkLst>
            <pc:docMk/>
            <pc:sldMasterMk cId="1195816294" sldId="2147483685"/>
            <ac:spMk id="54" creationId="{E2CED5AE-7FA6-49B7-BA5A-FDD59DEE85F2}"/>
          </ac:spMkLst>
        </pc:spChg>
        <pc:picChg chg="add mod">
          <ac:chgData name="ALBA RODRIGO BRAVO" userId="32557ea1-9530-4ae8-88bc-c92787d5a5fc" providerId="ADAL" clId="{AE1D8637-A5EC-4824-8F6E-BE7B2ADC43C9}" dt="2025-03-27T12:26:02.392" v="638" actId="1076"/>
          <ac:picMkLst>
            <pc:docMk/>
            <pc:sldMasterMk cId="1195816294" sldId="2147483685"/>
            <ac:picMk id="3" creationId="{9B7FB239-4D52-4EC7-BFCF-8DB9E1E8BB2E}"/>
          </ac:picMkLst>
        </pc:picChg>
        <pc:picChg chg="add mod">
          <ac:chgData name="ALBA RODRIGO BRAVO" userId="32557ea1-9530-4ae8-88bc-c92787d5a5fc" providerId="ADAL" clId="{AE1D8637-A5EC-4824-8F6E-BE7B2ADC43C9}" dt="2025-03-27T12:24:11.796" v="616" actId="14100"/>
          <ac:picMkLst>
            <pc:docMk/>
            <pc:sldMasterMk cId="1195816294" sldId="2147483685"/>
            <ac:picMk id="12" creationId="{BB902BC1-8BC2-40B0-9E26-22694C3DA2C6}"/>
          </ac:picMkLst>
        </pc:picChg>
        <pc:picChg chg="add mod">
          <ac:chgData name="ALBA RODRIGO BRAVO" userId="32557ea1-9530-4ae8-88bc-c92787d5a5fc" providerId="ADAL" clId="{AE1D8637-A5EC-4824-8F6E-BE7B2ADC43C9}" dt="2025-03-27T12:26:09.896" v="640" actId="1076"/>
          <ac:picMkLst>
            <pc:docMk/>
            <pc:sldMasterMk cId="1195816294" sldId="2147483685"/>
            <ac:picMk id="19" creationId="{F0E56131-6A32-41D3-89CE-820C0E22F783}"/>
          </ac:picMkLst>
        </pc:picChg>
        <pc:picChg chg="del">
          <ac:chgData name="ALBA RODRIGO BRAVO" userId="32557ea1-9530-4ae8-88bc-c92787d5a5fc" providerId="ADAL" clId="{AE1D8637-A5EC-4824-8F6E-BE7B2ADC43C9}" dt="2025-03-27T12:26:04.619" v="639" actId="478"/>
          <ac:picMkLst>
            <pc:docMk/>
            <pc:sldMasterMk cId="1195816294" sldId="2147483685"/>
            <ac:picMk id="21" creationId="{DF07A12F-FEB4-4C60-A89F-6C7C7B8BE7F0}"/>
          </ac:picMkLst>
        </pc:picChg>
        <pc:sldLayoutChg chg="del">
          <pc:chgData name="ALBA RODRIGO BRAVO" userId="32557ea1-9530-4ae8-88bc-c92787d5a5fc" providerId="ADAL" clId="{AE1D8637-A5EC-4824-8F6E-BE7B2ADC43C9}" dt="2025-03-27T12:26:18.477" v="641" actId="2696"/>
          <pc:sldLayoutMkLst>
            <pc:docMk/>
            <pc:sldMasterMk cId="1195816294" sldId="2147483685"/>
            <pc:sldLayoutMk cId="2353002058" sldId="2147483686"/>
          </pc:sldLayoutMkLst>
        </pc:sldLayoutChg>
      </pc:sldMasterChg>
      <pc:sldMasterChg chg="delSp modSp mod">
        <pc:chgData name="ALBA RODRIGO BRAVO" userId="32557ea1-9530-4ae8-88bc-c92787d5a5fc" providerId="ADAL" clId="{AE1D8637-A5EC-4824-8F6E-BE7B2ADC43C9}" dt="2025-03-27T12:26:56.935" v="650" actId="1076"/>
        <pc:sldMasterMkLst>
          <pc:docMk/>
          <pc:sldMasterMk cId="3524036858" sldId="2147483687"/>
        </pc:sldMasterMkLst>
        <pc:spChg chg="mod">
          <ac:chgData name="ALBA RODRIGO BRAVO" userId="32557ea1-9530-4ae8-88bc-c92787d5a5fc" providerId="ADAL" clId="{AE1D8637-A5EC-4824-8F6E-BE7B2ADC43C9}" dt="2025-03-27T12:26:56.935" v="650" actId="1076"/>
          <ac:spMkLst>
            <pc:docMk/>
            <pc:sldMasterMk cId="3524036858" sldId="2147483687"/>
            <ac:spMk id="22" creationId="{78016032-E232-4BED-8CA8-F70340B93126}"/>
          </ac:spMkLst>
        </pc:spChg>
        <pc:spChg chg="mod">
          <ac:chgData name="ALBA RODRIGO BRAVO" userId="32557ea1-9530-4ae8-88bc-c92787d5a5fc" providerId="ADAL" clId="{AE1D8637-A5EC-4824-8F6E-BE7B2ADC43C9}" dt="2025-03-27T12:26:56.935" v="650" actId="1076"/>
          <ac:spMkLst>
            <pc:docMk/>
            <pc:sldMasterMk cId="3524036858" sldId="2147483687"/>
            <ac:spMk id="23" creationId="{1E174374-8283-4993-AE63-93B9067976AA}"/>
          </ac:spMkLst>
        </pc:spChg>
        <pc:spChg chg="mod">
          <ac:chgData name="ALBA RODRIGO BRAVO" userId="32557ea1-9530-4ae8-88bc-c92787d5a5fc" providerId="ADAL" clId="{AE1D8637-A5EC-4824-8F6E-BE7B2ADC43C9}" dt="2025-03-27T12:26:56.935" v="650" actId="1076"/>
          <ac:spMkLst>
            <pc:docMk/>
            <pc:sldMasterMk cId="3524036858" sldId="2147483687"/>
            <ac:spMk id="26" creationId="{C75D4CF5-8C65-455D-9129-C0F7FE976718}"/>
          </ac:spMkLst>
        </pc:spChg>
        <pc:picChg chg="del">
          <ac:chgData name="ALBA RODRIGO BRAVO" userId="32557ea1-9530-4ae8-88bc-c92787d5a5fc" providerId="ADAL" clId="{AE1D8637-A5EC-4824-8F6E-BE7B2ADC43C9}" dt="2025-03-27T12:26:20.107" v="643" actId="478"/>
          <ac:picMkLst>
            <pc:docMk/>
            <pc:sldMasterMk cId="3524036858" sldId="2147483687"/>
            <ac:picMk id="3" creationId="{9B7FB239-4D52-4EC7-BFCF-8DB9E1E8BB2E}"/>
          </ac:picMkLst>
        </pc:picChg>
        <pc:picChg chg="mod">
          <ac:chgData name="ALBA RODRIGO BRAVO" userId="32557ea1-9530-4ae8-88bc-c92787d5a5fc" providerId="ADAL" clId="{AE1D8637-A5EC-4824-8F6E-BE7B2ADC43C9}" dt="2025-03-27T12:26:48.052" v="649" actId="1076"/>
          <ac:picMkLst>
            <pc:docMk/>
            <pc:sldMasterMk cId="3524036858" sldId="2147483687"/>
            <ac:picMk id="19" creationId="{F0E56131-6A32-41D3-89CE-820C0E22F783}"/>
          </ac:picMkLst>
        </pc:picChg>
        <pc:picChg chg="mod">
          <ac:chgData name="ALBA RODRIGO BRAVO" userId="32557ea1-9530-4ae8-88bc-c92787d5a5fc" providerId="ADAL" clId="{AE1D8637-A5EC-4824-8F6E-BE7B2ADC43C9}" dt="2025-03-27T12:26:56.935" v="650" actId="1076"/>
          <ac:picMkLst>
            <pc:docMk/>
            <pc:sldMasterMk cId="3524036858" sldId="2147483687"/>
            <ac:picMk id="21" creationId="{DF07A12F-FEB4-4C60-A89F-6C7C7B8BE7F0}"/>
          </ac:picMkLst>
        </pc:picChg>
      </pc:sldMasterChg>
      <pc:sldMasterChg chg="addSp delSp modSp mod">
        <pc:chgData name="ALBA RODRIGO BRAVO" userId="32557ea1-9530-4ae8-88bc-c92787d5a5fc" providerId="ADAL" clId="{AE1D8637-A5EC-4824-8F6E-BE7B2ADC43C9}" dt="2025-04-01T08:26:58.941" v="981" actId="20577"/>
        <pc:sldMasterMkLst>
          <pc:docMk/>
          <pc:sldMasterMk cId="3037011251" sldId="2147483689"/>
        </pc:sldMasterMkLst>
        <pc:spChg chg="mod">
          <ac:chgData name="ALBA RODRIGO BRAVO" userId="32557ea1-9530-4ae8-88bc-c92787d5a5fc" providerId="ADAL" clId="{AE1D8637-A5EC-4824-8F6E-BE7B2ADC43C9}" dt="2025-03-27T12:29:24.985" v="802" actId="20577"/>
          <ac:spMkLst>
            <pc:docMk/>
            <pc:sldMasterMk cId="3037011251" sldId="2147483689"/>
            <ac:spMk id="22" creationId="{78016032-E232-4BED-8CA8-F70340B93126}"/>
          </ac:spMkLst>
        </pc:spChg>
        <pc:spChg chg="mod">
          <ac:chgData name="ALBA RODRIGO BRAVO" userId="32557ea1-9530-4ae8-88bc-c92787d5a5fc" providerId="ADAL" clId="{AE1D8637-A5EC-4824-8F6E-BE7B2ADC43C9}" dt="2025-03-27T12:27:53.174" v="699" actId="20577"/>
          <ac:spMkLst>
            <pc:docMk/>
            <pc:sldMasterMk cId="3037011251" sldId="2147483689"/>
            <ac:spMk id="23" creationId="{1E174374-8283-4993-AE63-93B9067976AA}"/>
          </ac:spMkLst>
        </pc:spChg>
        <pc:spChg chg="mod">
          <ac:chgData name="ALBA RODRIGO BRAVO" userId="32557ea1-9530-4ae8-88bc-c92787d5a5fc" providerId="ADAL" clId="{AE1D8637-A5EC-4824-8F6E-BE7B2ADC43C9}" dt="2025-04-01T08:26:58.941" v="981" actId="20577"/>
          <ac:spMkLst>
            <pc:docMk/>
            <pc:sldMasterMk cId="3037011251" sldId="2147483689"/>
            <ac:spMk id="26" creationId="{C75D4CF5-8C65-455D-9129-C0F7FE976718}"/>
          </ac:spMkLst>
        </pc:spChg>
        <pc:picChg chg="add mod">
          <ac:chgData name="ALBA RODRIGO BRAVO" userId="32557ea1-9530-4ae8-88bc-c92787d5a5fc" providerId="ADAL" clId="{AE1D8637-A5EC-4824-8F6E-BE7B2ADC43C9}" dt="2025-03-27T12:38:26.150" v="972"/>
          <ac:picMkLst>
            <pc:docMk/>
            <pc:sldMasterMk cId="3037011251" sldId="2147483689"/>
            <ac:picMk id="8" creationId="{37B87505-1142-4B74-8D9D-23193168A559}"/>
          </ac:picMkLst>
        </pc:picChg>
        <pc:picChg chg="del mod">
          <ac:chgData name="ALBA RODRIGO BRAVO" userId="32557ea1-9530-4ae8-88bc-c92787d5a5fc" providerId="ADAL" clId="{AE1D8637-A5EC-4824-8F6E-BE7B2ADC43C9}" dt="2025-03-27T12:38:22.684" v="971" actId="478"/>
          <ac:picMkLst>
            <pc:docMk/>
            <pc:sldMasterMk cId="3037011251" sldId="2147483689"/>
            <ac:picMk id="19" creationId="{F0E56131-6A32-41D3-89CE-820C0E22F783}"/>
          </ac:picMkLst>
        </pc:picChg>
      </pc:sldMasterChg>
    </pc:docChg>
  </pc:docChgLst>
  <pc:docChgLst>
    <pc:chgData name="BELEN ZURRO GARCIA" userId="S::bzurro@ubu.es::d957188c-e0cc-4b9f-9d70-0b2fb3d640d5" providerId="AD" clId="Web-{3C6C9130-1835-3A34-F718-EB073C078BF7}"/>
    <pc:docChg chg="delSld">
      <pc:chgData name="BELEN ZURRO GARCIA" userId="S::bzurro@ubu.es::d957188c-e0cc-4b9f-9d70-0b2fb3d640d5" providerId="AD" clId="Web-{3C6C9130-1835-3A34-F718-EB073C078BF7}" dt="2025-03-31T11:06:55.147" v="0"/>
      <pc:docMkLst>
        <pc:docMk/>
      </pc:docMkLst>
      <pc:sldChg chg="del">
        <pc:chgData name="BELEN ZURRO GARCIA" userId="S::bzurro@ubu.es::d957188c-e0cc-4b9f-9d70-0b2fb3d640d5" providerId="AD" clId="Web-{3C6C9130-1835-3A34-F718-EB073C078BF7}" dt="2025-03-31T11:06:55.147" v="0"/>
        <pc:sldMkLst>
          <pc:docMk/>
          <pc:sldMk cId="403046303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73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4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02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17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DF07A12F-FEB4-4C60-A89F-6C7C7B8BE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7" b="29656"/>
          <a:stretch/>
        </p:blipFill>
        <p:spPr>
          <a:xfrm>
            <a:off x="166513" y="184193"/>
            <a:ext cx="2533403" cy="41987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78016032-E232-4BED-8CA8-F70340B93126}"/>
              </a:ext>
            </a:extLst>
          </p:cNvPr>
          <p:cNvSpPr txBox="1"/>
          <p:nvPr userDrawn="1"/>
        </p:nvSpPr>
        <p:spPr>
          <a:xfrm>
            <a:off x="106551" y="762339"/>
            <a:ext cx="4231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1" err="1">
                <a:solidFill>
                  <a:schemeClr val="accent4"/>
                </a:solidFill>
              </a:rPr>
              <a:t>of</a:t>
            </a:r>
            <a:r>
              <a:rPr lang="es-ES" sz="1100" b="1">
                <a:solidFill>
                  <a:schemeClr val="accent4"/>
                </a:solidFill>
              </a:rPr>
              <a:t>  </a:t>
            </a:r>
            <a:r>
              <a:rPr lang="es-ES" sz="1100" b="1" err="1">
                <a:solidFill>
                  <a:schemeClr val="accent4"/>
                </a:solidFill>
              </a:rPr>
              <a:t>Advanced</a:t>
            </a:r>
            <a:r>
              <a:rPr lang="es-ES" sz="1100" b="1">
                <a:solidFill>
                  <a:schemeClr val="accent4"/>
                </a:solidFill>
              </a:rPr>
              <a:t> </a:t>
            </a:r>
            <a:r>
              <a:rPr lang="es-ES" sz="1100" b="1" err="1">
                <a:solidFill>
                  <a:schemeClr val="accent4"/>
                </a:solidFill>
              </a:rPr>
              <a:t>Schools</a:t>
            </a:r>
            <a:r>
              <a:rPr lang="es-ES" sz="1100" b="1">
                <a:solidFill>
                  <a:schemeClr val="accent4"/>
                </a:solidFill>
              </a:rPr>
              <a:t> </a:t>
            </a:r>
            <a:r>
              <a:rPr lang="es-ES" sz="1100" b="1" err="1">
                <a:solidFill>
                  <a:schemeClr val="accent4"/>
                </a:solidFill>
              </a:rPr>
              <a:t>Building</a:t>
            </a:r>
            <a:r>
              <a:rPr lang="es-ES" sz="1100" b="1">
                <a:solidFill>
                  <a:schemeClr val="accent4"/>
                </a:solidFill>
              </a:rPr>
              <a:t> </a:t>
            </a:r>
            <a:r>
              <a:rPr lang="es-ES" sz="1100" b="1" err="1">
                <a:solidFill>
                  <a:schemeClr val="accent4"/>
                </a:solidFill>
              </a:rPr>
              <a:t>Engineering</a:t>
            </a:r>
            <a:r>
              <a:rPr lang="es-ES" sz="1100" b="1">
                <a:solidFill>
                  <a:schemeClr val="accent4"/>
                </a:solidFill>
              </a:rPr>
              <a:t> and </a:t>
            </a:r>
            <a:r>
              <a:rPr lang="es-ES" sz="1100" b="1" err="1">
                <a:solidFill>
                  <a:schemeClr val="accent4"/>
                </a:solidFill>
              </a:rPr>
              <a:t>Technical</a:t>
            </a:r>
            <a:r>
              <a:rPr lang="es-ES" sz="1100" b="1">
                <a:solidFill>
                  <a:schemeClr val="accent4"/>
                </a:solidFill>
              </a:rPr>
              <a:t> </a:t>
            </a:r>
            <a:r>
              <a:rPr lang="es-ES" sz="1100" b="1" err="1">
                <a:solidFill>
                  <a:schemeClr val="accent4"/>
                </a:solidFill>
              </a:rPr>
              <a:t>Architecture</a:t>
            </a:r>
            <a:endParaRPr lang="es-ES" sz="1100" b="1">
              <a:solidFill>
                <a:schemeClr val="accent4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E174374-8283-4993-AE63-93B9067976AA}"/>
              </a:ext>
            </a:extLst>
          </p:cNvPr>
          <p:cNvSpPr txBox="1"/>
          <p:nvPr userDrawn="1"/>
        </p:nvSpPr>
        <p:spPr>
          <a:xfrm>
            <a:off x="123966" y="604071"/>
            <a:ext cx="4196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1">
                <a:solidFill>
                  <a:schemeClr val="bg1"/>
                </a:solidFill>
              </a:rPr>
              <a:t>III NATIONAL AND II INTERNATIONAL CONGRESS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75D4CF5-8C65-455D-9129-C0F7FE976718}"/>
              </a:ext>
            </a:extLst>
          </p:cNvPr>
          <p:cNvSpPr txBox="1"/>
          <p:nvPr userDrawn="1"/>
        </p:nvSpPr>
        <p:spPr>
          <a:xfrm>
            <a:off x="106551" y="966027"/>
            <a:ext cx="3325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1">
                <a:solidFill>
                  <a:schemeClr val="bg1"/>
                </a:solidFill>
              </a:rPr>
              <a:t>Burgos, </a:t>
            </a:r>
            <a:r>
              <a:rPr lang="es-ES" sz="1100" b="1" err="1">
                <a:solidFill>
                  <a:schemeClr val="bg1"/>
                </a:solidFill>
              </a:rPr>
              <a:t>november</a:t>
            </a:r>
            <a:r>
              <a:rPr lang="es-ES" sz="1100" b="1">
                <a:solidFill>
                  <a:schemeClr val="bg1"/>
                </a:solidFill>
              </a:rPr>
              <a:t> </a:t>
            </a:r>
            <a:r>
              <a:rPr lang="es-ES" sz="1100" b="1">
                <a:solidFill>
                  <a:schemeClr val="accent4"/>
                </a:solidFill>
              </a:rPr>
              <a:t>13-14</a:t>
            </a:r>
            <a:r>
              <a:rPr lang="es-ES" sz="1100" b="1">
                <a:solidFill>
                  <a:schemeClr val="bg1"/>
                </a:solidFill>
              </a:rPr>
              <a:t>, 2025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B902BC1-8BC2-40B0-9E26-22694C3DA2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0" y="4596195"/>
            <a:ext cx="9155110" cy="225540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0E56131-6A32-41D3-89CE-820C0E22F7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72" y="288684"/>
            <a:ext cx="1989917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6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91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8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5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5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0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6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1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7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2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8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DF07A12F-FEB4-4C60-A89F-6C7C7B8BE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7" b="29656"/>
          <a:stretch/>
        </p:blipFill>
        <p:spPr>
          <a:xfrm>
            <a:off x="166513" y="184193"/>
            <a:ext cx="2533403" cy="41987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78016032-E232-4BED-8CA8-F70340B93126}"/>
              </a:ext>
            </a:extLst>
          </p:cNvPr>
          <p:cNvSpPr txBox="1"/>
          <p:nvPr userDrawn="1"/>
        </p:nvSpPr>
        <p:spPr>
          <a:xfrm>
            <a:off x="106551" y="762339"/>
            <a:ext cx="4231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1">
                <a:solidFill>
                  <a:schemeClr val="accent4"/>
                </a:solidFill>
              </a:rPr>
              <a:t>de Escuelas de Ingeniería de Edificación y Arquitectura Técnica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E174374-8283-4993-AE63-93B9067976AA}"/>
              </a:ext>
            </a:extLst>
          </p:cNvPr>
          <p:cNvSpPr txBox="1"/>
          <p:nvPr userDrawn="1"/>
        </p:nvSpPr>
        <p:spPr>
          <a:xfrm>
            <a:off x="123966" y="604071"/>
            <a:ext cx="4196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1">
                <a:solidFill>
                  <a:schemeClr val="bg1"/>
                </a:solidFill>
              </a:rPr>
              <a:t>III CONGRESO NACIONAL Y II CONGRESO INTERNACIONAL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75D4CF5-8C65-455D-9129-C0F7FE976718}"/>
              </a:ext>
            </a:extLst>
          </p:cNvPr>
          <p:cNvSpPr txBox="1"/>
          <p:nvPr userDrawn="1"/>
        </p:nvSpPr>
        <p:spPr>
          <a:xfrm>
            <a:off x="106551" y="966027"/>
            <a:ext cx="3325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b="1" dirty="0">
                <a:solidFill>
                  <a:schemeClr val="bg1"/>
                </a:solidFill>
              </a:rPr>
              <a:t>Burgos, </a:t>
            </a:r>
            <a:r>
              <a:rPr lang="es-ES" sz="1100" b="1" dirty="0">
                <a:solidFill>
                  <a:schemeClr val="accent4"/>
                </a:solidFill>
              </a:rPr>
              <a:t>13 </a:t>
            </a:r>
            <a:r>
              <a:rPr lang="es-ES" sz="1100" b="1" dirty="0">
                <a:solidFill>
                  <a:schemeClr val="bg1"/>
                </a:solidFill>
              </a:rPr>
              <a:t>y</a:t>
            </a:r>
            <a:r>
              <a:rPr lang="es-ES" sz="1100" b="1" dirty="0">
                <a:solidFill>
                  <a:schemeClr val="accent4"/>
                </a:solidFill>
              </a:rPr>
              <a:t> 14</a:t>
            </a:r>
            <a:r>
              <a:rPr lang="es-ES" sz="1100" b="1" dirty="0">
                <a:solidFill>
                  <a:schemeClr val="bg1"/>
                </a:solidFill>
              </a:rPr>
              <a:t> de noviembre de 2025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B902BC1-8BC2-40B0-9E26-22694C3DA2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0" y="4596195"/>
            <a:ext cx="9155110" cy="22554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7B87505-1142-4B74-8D9D-23193168A5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72" y="288684"/>
            <a:ext cx="1989917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11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91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8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5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5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0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6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1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7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2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8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CA7C05A-C157-4D29-ABFA-C2ADAD78DE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3" y="6065981"/>
            <a:ext cx="3223515" cy="76404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F20E974-A2EA-4A67-A611-09F4AF3519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0" y="6073405"/>
            <a:ext cx="3158833" cy="77819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CFAD1F-3008-4F4E-A418-FB754CC7B6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62" y="6086538"/>
            <a:ext cx="2998237" cy="75006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F57562E-F788-4191-9F01-09E04719795D}"/>
              </a:ext>
            </a:extLst>
          </p:cNvPr>
          <p:cNvSpPr/>
          <p:nvPr userDrawn="1"/>
        </p:nvSpPr>
        <p:spPr>
          <a:xfrm>
            <a:off x="1" y="858099"/>
            <a:ext cx="9144000" cy="62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4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FF421F-9944-4351-84F3-0A97DA73D8E7}"/>
              </a:ext>
            </a:extLst>
          </p:cNvPr>
          <p:cNvSpPr txBox="1"/>
          <p:nvPr userDrawn="1"/>
        </p:nvSpPr>
        <p:spPr>
          <a:xfrm>
            <a:off x="4888506" y="392248"/>
            <a:ext cx="423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err="1">
                <a:solidFill>
                  <a:schemeClr val="accent4"/>
                </a:solidFill>
              </a:rPr>
              <a:t>of</a:t>
            </a:r>
            <a:r>
              <a:rPr lang="es-ES" sz="1100" b="1">
                <a:solidFill>
                  <a:schemeClr val="accent4"/>
                </a:solidFill>
              </a:rPr>
              <a:t>  </a:t>
            </a:r>
            <a:r>
              <a:rPr lang="es-ES" sz="1100" b="1" err="1">
                <a:solidFill>
                  <a:schemeClr val="accent4"/>
                </a:solidFill>
              </a:rPr>
              <a:t>Advanced</a:t>
            </a:r>
            <a:r>
              <a:rPr lang="es-ES" sz="1100" b="1">
                <a:solidFill>
                  <a:schemeClr val="accent4"/>
                </a:solidFill>
              </a:rPr>
              <a:t> </a:t>
            </a:r>
            <a:r>
              <a:rPr lang="es-ES" sz="1100" b="1" err="1">
                <a:solidFill>
                  <a:schemeClr val="accent4"/>
                </a:solidFill>
              </a:rPr>
              <a:t>Schools</a:t>
            </a:r>
            <a:r>
              <a:rPr lang="es-ES" sz="1100" b="1">
                <a:solidFill>
                  <a:schemeClr val="accent4"/>
                </a:solidFill>
              </a:rPr>
              <a:t> </a:t>
            </a:r>
            <a:r>
              <a:rPr lang="es-ES" sz="1100" b="1" err="1">
                <a:solidFill>
                  <a:schemeClr val="accent4"/>
                </a:solidFill>
              </a:rPr>
              <a:t>Building</a:t>
            </a:r>
            <a:r>
              <a:rPr lang="es-ES" sz="1100" b="1">
                <a:solidFill>
                  <a:schemeClr val="accent4"/>
                </a:solidFill>
              </a:rPr>
              <a:t> </a:t>
            </a:r>
            <a:r>
              <a:rPr lang="es-ES" sz="1100" b="1" err="1">
                <a:solidFill>
                  <a:schemeClr val="accent4"/>
                </a:solidFill>
              </a:rPr>
              <a:t>Engineering</a:t>
            </a:r>
            <a:endParaRPr lang="es-ES" sz="1100" b="1">
              <a:solidFill>
                <a:schemeClr val="accent4"/>
              </a:solidFill>
            </a:endParaRPr>
          </a:p>
          <a:p>
            <a:pPr algn="r"/>
            <a:r>
              <a:rPr lang="es-ES" sz="1100" b="1">
                <a:solidFill>
                  <a:schemeClr val="accent4"/>
                </a:solidFill>
              </a:rPr>
              <a:t>and </a:t>
            </a:r>
            <a:r>
              <a:rPr lang="es-ES" sz="1100" b="1" err="1">
                <a:solidFill>
                  <a:schemeClr val="accent4"/>
                </a:solidFill>
              </a:rPr>
              <a:t>Technical</a:t>
            </a:r>
            <a:r>
              <a:rPr lang="es-ES" sz="1100" b="1">
                <a:solidFill>
                  <a:schemeClr val="accent4"/>
                </a:solidFill>
              </a:rPr>
              <a:t> </a:t>
            </a:r>
            <a:r>
              <a:rPr lang="es-ES" sz="1100" b="1" err="1">
                <a:solidFill>
                  <a:schemeClr val="accent4"/>
                </a:solidFill>
              </a:rPr>
              <a:t>Architecture</a:t>
            </a:r>
            <a:endParaRPr lang="es-ES" sz="1100" b="1">
              <a:solidFill>
                <a:schemeClr val="accent4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AE1BCBD-AEE7-456E-9108-8C25F8E899DF}"/>
              </a:ext>
            </a:extLst>
          </p:cNvPr>
          <p:cNvSpPr txBox="1"/>
          <p:nvPr userDrawn="1"/>
        </p:nvSpPr>
        <p:spPr>
          <a:xfrm>
            <a:off x="4923336" y="57583"/>
            <a:ext cx="41965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/>
              <a:t>III NATIONAL AND </a:t>
            </a:r>
          </a:p>
          <a:p>
            <a:pPr algn="r"/>
            <a:r>
              <a:rPr lang="es-ES" sz="1100" b="1"/>
              <a:t>II INTERNATIONAL CONGRESS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814F93-969C-4A44-BB90-BD6FE5F8335B}"/>
              </a:ext>
            </a:extLst>
          </p:cNvPr>
          <p:cNvSpPr txBox="1"/>
          <p:nvPr userDrawn="1"/>
        </p:nvSpPr>
        <p:spPr>
          <a:xfrm>
            <a:off x="-11110" y="571662"/>
            <a:ext cx="3325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/>
              <a:t>Burgos</a:t>
            </a:r>
            <a:r>
              <a:rPr lang="es-ES" sz="1100" b="1">
                <a:solidFill>
                  <a:schemeClr val="tx1"/>
                </a:solidFill>
              </a:rPr>
              <a:t>, </a:t>
            </a:r>
            <a:r>
              <a:rPr lang="es-ES" sz="1100" b="1" err="1">
                <a:solidFill>
                  <a:schemeClr val="tx1"/>
                </a:solidFill>
              </a:rPr>
              <a:t>november</a:t>
            </a:r>
            <a:r>
              <a:rPr lang="es-ES" sz="1100" b="1">
                <a:solidFill>
                  <a:schemeClr val="tx1"/>
                </a:solidFill>
              </a:rPr>
              <a:t> </a:t>
            </a:r>
            <a:r>
              <a:rPr lang="es-ES" sz="1100" b="1">
                <a:solidFill>
                  <a:schemeClr val="accent4"/>
                </a:solidFill>
              </a:rPr>
              <a:t>13-14, </a:t>
            </a:r>
            <a:r>
              <a:rPr lang="es-ES" sz="1100" b="1"/>
              <a:t>2025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8BD357B-D490-478C-BB7E-F9CDE4011AA6}"/>
              </a:ext>
            </a:extLst>
          </p:cNvPr>
          <p:cNvSpPr/>
          <p:nvPr userDrawn="1"/>
        </p:nvSpPr>
        <p:spPr>
          <a:xfrm>
            <a:off x="1" y="6795212"/>
            <a:ext cx="9144000" cy="62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4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D3EA32F-1090-42EF-BAEE-F79E260E9845}"/>
              </a:ext>
            </a:extLst>
          </p:cNvPr>
          <p:cNvSpPr/>
          <p:nvPr userDrawn="1"/>
        </p:nvSpPr>
        <p:spPr>
          <a:xfrm>
            <a:off x="2338" y="6023750"/>
            <a:ext cx="9144000" cy="62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4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1BC9A5-5070-46F4-A979-013A689F1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7" b="29656"/>
          <a:stretch/>
        </p:blipFill>
        <p:spPr>
          <a:xfrm>
            <a:off x="48182" y="68592"/>
            <a:ext cx="2533403" cy="41987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165426B-FDFB-4D4F-9015-232BCEDB04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18" y="6157836"/>
            <a:ext cx="1451363" cy="5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91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8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5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5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0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6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1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7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2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8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CA7C05A-C157-4D29-ABFA-C2ADAD78DE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3" y="6065981"/>
            <a:ext cx="3223515" cy="76404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F20E974-A2EA-4A67-A611-09F4AF3519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0" y="6073405"/>
            <a:ext cx="3158833" cy="77819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CFAD1F-3008-4F4E-A418-FB754CC7B6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62" y="6086538"/>
            <a:ext cx="2998237" cy="75006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F57562E-F788-4191-9F01-09E04719795D}"/>
              </a:ext>
            </a:extLst>
          </p:cNvPr>
          <p:cNvSpPr/>
          <p:nvPr userDrawn="1"/>
        </p:nvSpPr>
        <p:spPr>
          <a:xfrm>
            <a:off x="1" y="858099"/>
            <a:ext cx="9144000" cy="62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4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FF421F-9944-4351-84F3-0A97DA73D8E7}"/>
              </a:ext>
            </a:extLst>
          </p:cNvPr>
          <p:cNvSpPr txBox="1"/>
          <p:nvPr userDrawn="1"/>
        </p:nvSpPr>
        <p:spPr>
          <a:xfrm>
            <a:off x="4888506" y="392248"/>
            <a:ext cx="423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>
                <a:solidFill>
                  <a:schemeClr val="accent4"/>
                </a:solidFill>
              </a:rPr>
              <a:t>de Escuelas de Ingeniería de Edificación </a:t>
            </a:r>
          </a:p>
          <a:p>
            <a:pPr algn="r"/>
            <a:r>
              <a:rPr lang="es-ES" sz="1100" b="1">
                <a:solidFill>
                  <a:schemeClr val="accent4"/>
                </a:solidFill>
              </a:rPr>
              <a:t>y Arquitectura Técnica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AE1BCBD-AEE7-456E-9108-8C25F8E899DF}"/>
              </a:ext>
            </a:extLst>
          </p:cNvPr>
          <p:cNvSpPr txBox="1"/>
          <p:nvPr userDrawn="1"/>
        </p:nvSpPr>
        <p:spPr>
          <a:xfrm>
            <a:off x="4923336" y="57583"/>
            <a:ext cx="41965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/>
              <a:t>III CONGRESO NACIONAL Y</a:t>
            </a:r>
          </a:p>
          <a:p>
            <a:pPr algn="r"/>
            <a:r>
              <a:rPr lang="es-ES" sz="1100" b="1"/>
              <a:t>II CONGRESO INTERNACIONAL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814F93-969C-4A44-BB90-BD6FE5F8335B}"/>
              </a:ext>
            </a:extLst>
          </p:cNvPr>
          <p:cNvSpPr txBox="1"/>
          <p:nvPr userDrawn="1"/>
        </p:nvSpPr>
        <p:spPr>
          <a:xfrm>
            <a:off x="-11110" y="571662"/>
            <a:ext cx="3325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Burgos</a:t>
            </a:r>
            <a:r>
              <a:rPr lang="es-ES" sz="1100" b="1" dirty="0">
                <a:solidFill>
                  <a:schemeClr val="tx1"/>
                </a:solidFill>
              </a:rPr>
              <a:t>, </a:t>
            </a:r>
            <a:r>
              <a:rPr lang="es-ES" sz="1100" b="1" dirty="0">
                <a:solidFill>
                  <a:schemeClr val="accent4"/>
                </a:solidFill>
              </a:rPr>
              <a:t>13</a:t>
            </a:r>
            <a:r>
              <a:rPr lang="es-ES" sz="1100" b="1" dirty="0">
                <a:solidFill>
                  <a:schemeClr val="tx1"/>
                </a:solidFill>
              </a:rPr>
              <a:t> y </a:t>
            </a:r>
            <a:r>
              <a:rPr lang="es-ES" sz="1100" b="1" dirty="0">
                <a:solidFill>
                  <a:schemeClr val="accent4"/>
                </a:solidFill>
              </a:rPr>
              <a:t>14</a:t>
            </a:r>
            <a:r>
              <a:rPr lang="es-ES" sz="1100" b="1" dirty="0">
                <a:solidFill>
                  <a:schemeClr val="tx1"/>
                </a:solidFill>
              </a:rPr>
              <a:t> de noviembre de 2025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8BD357B-D490-478C-BB7E-F9CDE4011AA6}"/>
              </a:ext>
            </a:extLst>
          </p:cNvPr>
          <p:cNvSpPr/>
          <p:nvPr userDrawn="1"/>
        </p:nvSpPr>
        <p:spPr>
          <a:xfrm>
            <a:off x="1" y="6795212"/>
            <a:ext cx="9144000" cy="62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4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D3EA32F-1090-42EF-BAEE-F79E260E9845}"/>
              </a:ext>
            </a:extLst>
          </p:cNvPr>
          <p:cNvSpPr/>
          <p:nvPr userDrawn="1"/>
        </p:nvSpPr>
        <p:spPr>
          <a:xfrm>
            <a:off x="2338" y="6023750"/>
            <a:ext cx="9144000" cy="62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4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1BC9A5-5070-46F4-A979-013A689F1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7" b="29656"/>
          <a:stretch/>
        </p:blipFill>
        <p:spPr>
          <a:xfrm>
            <a:off x="48182" y="68592"/>
            <a:ext cx="2533403" cy="41987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165426B-FDFB-4D4F-9015-232BCEDB04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18" y="6157836"/>
            <a:ext cx="1451363" cy="5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91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8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5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5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0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6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1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7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2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8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dificate2025@ubu.e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25290-79B5-41FE-828D-536D46D4F795}"/>
              </a:ext>
            </a:extLst>
          </p:cNvPr>
          <p:cNvSpPr txBox="1">
            <a:spLocks/>
          </p:cNvSpPr>
          <p:nvPr/>
        </p:nvSpPr>
        <p:spPr>
          <a:xfrm>
            <a:off x="186534" y="2638007"/>
            <a:ext cx="8770931" cy="1379924"/>
          </a:xfrm>
          <a:prstGeom prst="rect">
            <a:avLst/>
          </a:prstGeom>
        </p:spPr>
        <p:txBody>
          <a:bodyPr vert="horz" wrap="square" lIns="27618" tIns="13809" rIns="27618" bIns="13809" rtlCol="0" anchor="t" anchorCtr="0">
            <a:sp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6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363"/>
              </a:spcBef>
              <a:spcAft>
                <a:spcPts val="363"/>
              </a:spcAft>
            </a:pPr>
            <a:r>
              <a:rPr lang="es-ES" sz="29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Título de la comunicación</a:t>
            </a:r>
            <a:br>
              <a:rPr lang="es-ES" sz="2658">
                <a:solidFill>
                  <a:srgbClr val="336E6A"/>
                </a:solidFill>
                <a:latin typeface="+mn-lt"/>
                <a:cs typeface="Arial" panose="020B0604020202020204" pitchFamily="34" charset="0"/>
              </a:rPr>
            </a:br>
            <a:br>
              <a:rPr lang="es-ES" sz="1087">
                <a:solidFill>
                  <a:srgbClr val="336E6A"/>
                </a:solidFill>
                <a:latin typeface="+mn-lt"/>
                <a:cs typeface="Arial" panose="020B0604020202020204" pitchFamily="34" charset="0"/>
              </a:rPr>
            </a:br>
            <a:r>
              <a:rPr lang="es-ES" sz="1329" b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Nombre Apellidos</a:t>
            </a:r>
            <a:r>
              <a:rPr lang="es-ES" sz="1329" b="1" baseline="30000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(1)</a:t>
            </a:r>
            <a:r>
              <a:rPr lang="es-ES" sz="1329" b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, Nombre Apellidos</a:t>
            </a:r>
            <a:r>
              <a:rPr lang="es-ES" sz="1329" b="1" baseline="30000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(2)</a:t>
            </a:r>
            <a:r>
              <a:rPr lang="es-ES" sz="1329" b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, Nombre Apellidos </a:t>
            </a:r>
            <a:r>
              <a:rPr lang="es-ES" sz="1329" b="1" baseline="30000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(3)</a:t>
            </a:r>
            <a:br>
              <a:rPr lang="es-ES" sz="1208" b="1" baseline="30000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</a:br>
            <a:br>
              <a:rPr lang="es-ES" sz="544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</a:br>
            <a:r>
              <a:rPr lang="es-ES" sz="1208" baseline="300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(1)</a:t>
            </a:r>
            <a:r>
              <a:rPr lang="es-ES" sz="1208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Afiliación. e-mail. </a:t>
            </a:r>
            <a:r>
              <a:rPr lang="es-ES" sz="1208" baseline="300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(2)</a:t>
            </a:r>
            <a:r>
              <a:rPr lang="es-ES" sz="1208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Afiliación. e-mail. </a:t>
            </a:r>
            <a:r>
              <a:rPr lang="es-ES" sz="1208" baseline="300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(3)</a:t>
            </a:r>
            <a:r>
              <a:rPr lang="es-ES" sz="1208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Afiliación. e-mail</a:t>
            </a:r>
            <a:br>
              <a:rPr lang="es-ES" sz="1208">
                <a:latin typeface="+mn-lt"/>
                <a:ea typeface="Calibri" panose="020F0502020204030204" pitchFamily="34" charset="0"/>
              </a:rPr>
            </a:br>
            <a:endParaRPr lang="es-ES" sz="967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445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24FA0-3D64-4AAB-B020-5C6FE6BB49AA}"/>
              </a:ext>
            </a:extLst>
          </p:cNvPr>
          <p:cNvSpPr txBox="1">
            <a:spLocks/>
          </p:cNvSpPr>
          <p:nvPr/>
        </p:nvSpPr>
        <p:spPr>
          <a:xfrm>
            <a:off x="186534" y="2638007"/>
            <a:ext cx="8770931" cy="1379924"/>
          </a:xfrm>
          <a:prstGeom prst="rect">
            <a:avLst/>
          </a:prstGeom>
        </p:spPr>
        <p:txBody>
          <a:bodyPr vert="horz" wrap="square" lIns="27618" tIns="13809" rIns="27618" bIns="13809" rtlCol="0" anchor="t" anchorCtr="0">
            <a:sp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6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363"/>
              </a:spcBef>
              <a:spcAft>
                <a:spcPts val="363"/>
              </a:spcAft>
            </a:pPr>
            <a:r>
              <a:rPr lang="es-ES" sz="2900" b="1" err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Title</a:t>
            </a:r>
            <a:r>
              <a:rPr lang="es-ES" sz="29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sz="2900" b="1" err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of</a:t>
            </a:r>
            <a:r>
              <a:rPr lang="es-ES" sz="29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 the </a:t>
            </a:r>
            <a:r>
              <a:rPr lang="es-ES" sz="2900" b="1" err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communication</a:t>
            </a:r>
            <a:br>
              <a:rPr lang="es-ES" sz="2658">
                <a:solidFill>
                  <a:srgbClr val="336E6A"/>
                </a:solidFill>
                <a:latin typeface="+mn-lt"/>
                <a:cs typeface="Arial" panose="020B0604020202020204" pitchFamily="34" charset="0"/>
              </a:rPr>
            </a:br>
            <a:br>
              <a:rPr lang="es-ES" sz="1087">
                <a:solidFill>
                  <a:srgbClr val="336E6A"/>
                </a:solidFill>
                <a:latin typeface="+mn-lt"/>
                <a:cs typeface="Arial" panose="020B0604020202020204" pitchFamily="34" charset="0"/>
              </a:rPr>
            </a:br>
            <a:r>
              <a:rPr lang="es-ES" sz="1329" b="1" err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First</a:t>
            </a:r>
            <a:r>
              <a:rPr lang="es-ES" sz="1329" b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 </a:t>
            </a:r>
            <a:r>
              <a:rPr lang="es-ES" sz="1329" b="1" err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name</a:t>
            </a:r>
            <a:r>
              <a:rPr lang="es-ES" sz="1329" b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 </a:t>
            </a:r>
            <a:r>
              <a:rPr lang="es-ES" sz="1329" b="1" err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Surname</a:t>
            </a:r>
            <a:r>
              <a:rPr lang="es-ES" sz="1329" b="1" baseline="30000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(1)</a:t>
            </a:r>
            <a:r>
              <a:rPr lang="es-ES" sz="1329" b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, </a:t>
            </a:r>
            <a:r>
              <a:rPr lang="es-ES" sz="1329" b="1" err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First</a:t>
            </a:r>
            <a:r>
              <a:rPr lang="es-ES" sz="1329" b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 </a:t>
            </a:r>
            <a:r>
              <a:rPr lang="es-ES" sz="1329" b="1" err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name</a:t>
            </a:r>
            <a:r>
              <a:rPr lang="es-ES" sz="1329" b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 </a:t>
            </a:r>
            <a:r>
              <a:rPr lang="es-ES" sz="1329" b="1" err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Surname</a:t>
            </a:r>
            <a:r>
              <a:rPr lang="es-ES" sz="1329" b="1" baseline="30000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(2)</a:t>
            </a:r>
            <a:r>
              <a:rPr lang="es-ES" sz="1329" b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, </a:t>
            </a:r>
            <a:r>
              <a:rPr lang="es-ES" sz="1329" b="1" err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First</a:t>
            </a:r>
            <a:r>
              <a:rPr lang="es-ES" sz="1329" b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 </a:t>
            </a:r>
            <a:r>
              <a:rPr lang="es-ES" sz="1329" b="1" err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name</a:t>
            </a:r>
            <a:r>
              <a:rPr lang="es-ES" sz="1329" b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 </a:t>
            </a:r>
            <a:r>
              <a:rPr lang="es-ES" sz="1329" b="1" err="1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Surname</a:t>
            </a:r>
            <a:r>
              <a:rPr lang="es-ES" sz="1329" b="1" baseline="30000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  <a:t>(3)</a:t>
            </a:r>
            <a:br>
              <a:rPr lang="es-ES" sz="1208" b="1" baseline="30000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</a:br>
            <a:br>
              <a:rPr lang="es-ES" sz="544">
                <a:solidFill>
                  <a:srgbClr val="000000"/>
                </a:solidFill>
                <a:latin typeface="+mn-lt"/>
                <a:ea typeface="Avenir"/>
                <a:cs typeface="Arial" panose="020B0604020202020204" pitchFamily="34" charset="0"/>
              </a:rPr>
            </a:br>
            <a:r>
              <a:rPr lang="es-ES" sz="1208" baseline="300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(1)</a:t>
            </a:r>
            <a:r>
              <a:rPr lang="es-ES" sz="1208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Afiliación. e-mail. </a:t>
            </a:r>
            <a:r>
              <a:rPr lang="es-ES" sz="1208" baseline="300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(2)</a:t>
            </a:r>
            <a:r>
              <a:rPr lang="es-ES" sz="1208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Afiliación. e-mail. </a:t>
            </a:r>
            <a:r>
              <a:rPr lang="es-ES" sz="1208" baseline="300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(3)</a:t>
            </a:r>
            <a:r>
              <a:rPr lang="es-ES" sz="1208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Afiliación. e-mail</a:t>
            </a:r>
            <a:br>
              <a:rPr lang="es-ES" sz="1208">
                <a:latin typeface="+mn-lt"/>
                <a:ea typeface="Calibri" panose="020F0502020204030204" pitchFamily="34" charset="0"/>
              </a:rPr>
            </a:br>
            <a:endParaRPr lang="es-ES" sz="967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12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8CDC981-CED2-48C5-BD5B-EEB1B33E200E}"/>
              </a:ext>
            </a:extLst>
          </p:cNvPr>
          <p:cNvSpPr txBox="1">
            <a:spLocks/>
          </p:cNvSpPr>
          <p:nvPr/>
        </p:nvSpPr>
        <p:spPr>
          <a:xfrm>
            <a:off x="567648" y="2090071"/>
            <a:ext cx="8008704" cy="2588609"/>
          </a:xfrm>
          <a:prstGeom prst="rect">
            <a:avLst/>
          </a:prstGeom>
        </p:spPr>
        <p:txBody>
          <a:bodyPr vert="horz" lIns="27618" tIns="13809" rIns="27618" bIns="13809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200" b="1">
                <a:cs typeface="Arial" panose="020B0604020202020204" pitchFamily="34" charset="0"/>
              </a:rPr>
              <a:t>DESARROLLO DE LA PRESENTACIÓN ORAL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es-ES" sz="120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>
                <a:cs typeface="Arial" panose="020B0604020202020204" pitchFamily="34" charset="0"/>
              </a:rPr>
              <a:t>La presentación de las comunicaciones orales podrá ser en inglés o castellano, tendrá una duración máxima de 8 minutos y se realizará siguiendo la plantilla disponible.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>
                <a:cs typeface="Arial" panose="020B0604020202020204" pitchFamily="34" charset="0"/>
              </a:rPr>
              <a:t>La presentación puede enviarse previamente por correo electrónico a la dirección </a:t>
            </a:r>
            <a:r>
              <a:rPr lang="es-ES" sz="1200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edificate2025@ubu.es</a:t>
            </a:r>
            <a:r>
              <a:rPr lang="es-ES" sz="1200">
                <a:cs typeface="Arial" panose="020B0604020202020204" pitchFamily="34" charset="0"/>
              </a:rPr>
              <a:t> o entregarla en el Congreso.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>
                <a:cs typeface="Arial" panose="020B0604020202020204" pitchFamily="34" charset="0"/>
              </a:rPr>
              <a:t>El comunicante debe presentarse en la sala 10 minutos antes del inicio de la sesión para recibir las instrucciones correspondientes y verificar que su presentación es correcta.</a:t>
            </a:r>
          </a:p>
          <a:p>
            <a:pPr marL="0" lvl="1" indent="0" algn="just">
              <a:spcAft>
                <a:spcPts val="453"/>
              </a:spcAft>
              <a:buNone/>
            </a:pPr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137581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665490F-1957-4780-A0BE-17255188287B}"/>
              </a:ext>
            </a:extLst>
          </p:cNvPr>
          <p:cNvSpPr txBox="1">
            <a:spLocks/>
          </p:cNvSpPr>
          <p:nvPr/>
        </p:nvSpPr>
        <p:spPr>
          <a:xfrm>
            <a:off x="567648" y="2090071"/>
            <a:ext cx="8008704" cy="2588609"/>
          </a:xfrm>
          <a:prstGeom prst="rect">
            <a:avLst/>
          </a:prstGeom>
        </p:spPr>
        <p:txBody>
          <a:bodyPr vert="horz" lIns="27618" tIns="13809" rIns="27618" bIns="13809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>
                <a:cs typeface="Arial" panose="020B0604020202020204" pitchFamily="34" charset="0"/>
              </a:rPr>
              <a:t>DEVELOPMENT OF THE ORAL PRESENTATION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>
                <a:cs typeface="Arial" panose="020B0604020202020204" pitchFamily="34" charset="0"/>
              </a:rPr>
              <a:t> The presentation of oral communications may be in English or Spanish, will be a maximum of 8 minutes in length, and will follow the template provided.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>
                <a:cs typeface="Arial" panose="020B0604020202020204" pitchFamily="34" charset="0"/>
              </a:rPr>
              <a:t>The presentation may be submitted in advance by e-mail to edificate2025@ubu.es or delivered at the Congress.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>
                <a:cs typeface="Arial" panose="020B0604020202020204" pitchFamily="34" charset="0"/>
              </a:rPr>
              <a:t>The presenter must be in the room 10 minutes before the start of the session to receive instructions and to check the correctness of the presentation.</a:t>
            </a:r>
            <a:endParaRPr lang="es-ES" sz="1200">
              <a:cs typeface="Arial" panose="020B0604020202020204" pitchFamily="34" charset="0"/>
            </a:endParaRPr>
          </a:p>
          <a:p>
            <a:pPr marL="0" lvl="1" indent="0" algn="just">
              <a:spcAft>
                <a:spcPts val="453"/>
              </a:spcAft>
              <a:buNone/>
            </a:pPr>
            <a:endParaRPr lang="es-ES" sz="1208"/>
          </a:p>
        </p:txBody>
      </p:sp>
    </p:spTree>
    <p:extLst>
      <p:ext uri="{BB962C8B-B14F-4D97-AF65-F5344CB8AC3E}">
        <p14:creationId xmlns:p14="http://schemas.microsoft.com/office/powerpoint/2010/main" val="3263794396"/>
      </p:ext>
    </p:extLst>
  </p:cSld>
  <p:clrMapOvr>
    <a:masterClrMapping/>
  </p:clrMapOvr>
</p:sld>
</file>

<file path=ppt/theme/theme1.xml><?xml version="1.0" encoding="utf-8"?>
<a:theme xmlns:a="http://schemas.openxmlformats.org/drawingml/2006/main" name="7_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</Words>
  <Application>Microsoft Office PowerPoint</Application>
  <PresentationFormat>Presentación en pantalla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7_Tema de Office</vt:lpstr>
      <vt:lpstr>8_Tema de Office</vt:lpstr>
      <vt:lpstr>3_Tema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SANTAMARIA VICARIO</dc:creator>
  <cp:lastModifiedBy>ALBA RODRIGO BRAVO</cp:lastModifiedBy>
  <cp:revision>1</cp:revision>
  <dcterms:created xsi:type="dcterms:W3CDTF">2025-03-17T11:12:18Z</dcterms:created>
  <dcterms:modified xsi:type="dcterms:W3CDTF">2025-04-01T08:27:37Z</dcterms:modified>
</cp:coreProperties>
</file>