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58" r:id="rId4"/>
    <p:sldId id="272" r:id="rId5"/>
    <p:sldId id="264" r:id="rId6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414" y="96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2" d="100"/>
          <a:sy n="72" d="100"/>
        </p:scale>
        <p:origin x="310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0_1" csCatId="mainScheme" phldr="1"/>
      <dgm:spPr/>
      <dgm:t>
        <a:bodyPr rtlCol="0"/>
        <a:lstStyle/>
        <a:p>
          <a:pPr rtl="0"/>
          <a:endParaRPr lang="en-US"/>
        </a:p>
      </dgm:t>
    </dgm:pt>
    <dgm:pt modelId="{758CBA3A-9936-4C67-965C-A8DD3074879B}">
      <dgm:prSet phldrT="[Text]"/>
      <dgm:spPr/>
      <dgm:t>
        <a:bodyPr rtlCol="0"/>
        <a:lstStyle/>
        <a:p>
          <a:pPr rtl="0"/>
          <a:r>
            <a:rPr lang="es-ES" noProof="0" dirty="0"/>
            <a:t>A</a:t>
          </a:r>
        </a:p>
      </dgm:t>
      <dgm:extLst>
        <a:ext uri="{E40237B7-FDA0-4F09-8148-C483321AD2D9}">
          <dgm14:cNvPr xmlns:dgm14="http://schemas.microsoft.com/office/drawing/2010/diagram" id="0" name="" title="Group A"/>
        </a:ext>
      </dgm:extLst>
    </dgm:pt>
    <dgm:pt modelId="{39812E31-9C15-4A6C-B8B9-78CE6FB555B1}" type="parTrans" cxnId="{F717B596-7122-4C3F-9238-14763508386B}">
      <dgm:prSet/>
      <dgm:spPr/>
      <dgm:t>
        <a:bodyPr rtlCol="0"/>
        <a:lstStyle/>
        <a:p>
          <a:pPr rtl="0"/>
          <a:endParaRPr lang="es-ES" noProof="0" dirty="0"/>
        </a:p>
      </dgm:t>
    </dgm:pt>
    <dgm:pt modelId="{290E9CBE-1634-47AD-B973-508944073D35}" type="sibTrans" cxnId="{F717B596-7122-4C3F-9238-14763508386B}">
      <dgm:prSet/>
      <dgm:spPr/>
      <dgm:t>
        <a:bodyPr rtlCol="0"/>
        <a:lstStyle/>
        <a:p>
          <a:pPr rtl="0"/>
          <a:endParaRPr lang="es-ES" noProof="0" dirty="0"/>
        </a:p>
      </dgm:t>
    </dgm:pt>
    <dgm:pt modelId="{E90264E4-81CE-47E1-80E3-2624D8E5DFEE}">
      <dgm:prSet phldrT="[Text]"/>
      <dgm:spPr/>
      <dgm:t>
        <a:bodyPr rtlCol="0"/>
        <a:lstStyle/>
        <a:p>
          <a:pPr rtl="0"/>
          <a:r>
            <a:rPr lang="es-ES" noProof="0" dirty="0"/>
            <a:t>Tarea 1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A"/>
        </a:ext>
      </dgm:extLst>
    </dgm:pt>
    <dgm:pt modelId="{79881485-DDC4-4A70-AA7E-393B9FD5747B}" type="parTrans" cxnId="{F3B89C52-602F-49F7-B10E-F3B64BCDF706}">
      <dgm:prSet/>
      <dgm:spPr/>
      <dgm:t>
        <a:bodyPr rtlCol="0"/>
        <a:lstStyle/>
        <a:p>
          <a:pPr rtl="0"/>
          <a:endParaRPr lang="es-ES" noProof="0" dirty="0"/>
        </a:p>
      </dgm:t>
    </dgm:pt>
    <dgm:pt modelId="{F41EE2E3-AB57-4E33-8FAD-2DCFFB467FDC}" type="sibTrans" cxnId="{F3B89C52-602F-49F7-B10E-F3B64BCDF706}">
      <dgm:prSet/>
      <dgm:spPr/>
      <dgm:t>
        <a:bodyPr rtlCol="0"/>
        <a:lstStyle/>
        <a:p>
          <a:pPr rtl="0"/>
          <a:endParaRPr lang="es-ES" noProof="0" dirty="0"/>
        </a:p>
      </dgm:t>
    </dgm:pt>
    <dgm:pt modelId="{B8D53E29-122A-46E1-B481-B57598D97444}">
      <dgm:prSet phldrT="[Text]"/>
      <dgm:spPr/>
      <dgm:t>
        <a:bodyPr rtlCol="0"/>
        <a:lstStyle/>
        <a:p>
          <a:pPr rtl="0"/>
          <a:r>
            <a:rPr lang="es-ES" noProof="0" dirty="0"/>
            <a:t>Tarea 2</a:t>
          </a:r>
        </a:p>
      </dgm:t>
    </dgm:pt>
    <dgm:pt modelId="{EF8E1F9D-EFFE-4283-A7B6-A44D3292ACA4}" type="parTrans" cxnId="{C5FFCAE6-64D2-4A77-B85B-A376B2EE8E4F}">
      <dgm:prSet/>
      <dgm:spPr/>
      <dgm:t>
        <a:bodyPr rtlCol="0"/>
        <a:lstStyle/>
        <a:p>
          <a:pPr rtl="0"/>
          <a:endParaRPr lang="es-ES" noProof="0" dirty="0"/>
        </a:p>
      </dgm:t>
    </dgm:pt>
    <dgm:pt modelId="{99B04B81-08CA-46AC-951C-217069AEF451}" type="sibTrans" cxnId="{C5FFCAE6-64D2-4A77-B85B-A376B2EE8E4F}">
      <dgm:prSet/>
      <dgm:spPr/>
      <dgm:t>
        <a:bodyPr rtlCol="0"/>
        <a:lstStyle/>
        <a:p>
          <a:pPr rtl="0"/>
          <a:endParaRPr lang="es-ES" noProof="0" dirty="0"/>
        </a:p>
      </dgm:t>
    </dgm:pt>
    <dgm:pt modelId="{15031D9C-993C-4715-A26F-56D8831933EB}">
      <dgm:prSet phldrT="[Text]"/>
      <dgm:spPr/>
      <dgm:t>
        <a:bodyPr rtlCol="0"/>
        <a:lstStyle/>
        <a:p>
          <a:pPr rtl="0"/>
          <a:r>
            <a:rPr lang="es-ES" noProof="0" dirty="0"/>
            <a:t>B</a:t>
          </a:r>
        </a:p>
      </dgm:t>
      <dgm:extLst>
        <a:ext uri="{E40237B7-FDA0-4F09-8148-C483321AD2D9}">
          <dgm14:cNvPr xmlns:dgm14="http://schemas.microsoft.com/office/drawing/2010/diagram" id="0" name="" title="Group B"/>
        </a:ext>
      </dgm:extLst>
    </dgm:pt>
    <dgm:pt modelId="{77530735-8AD3-469C-AEC2-B5B17A08AF65}" type="parTrans" cxnId="{C8C2ADA0-316E-46E3-A4D5-49BD4A9A4B0B}">
      <dgm:prSet/>
      <dgm:spPr/>
      <dgm:t>
        <a:bodyPr rtlCol="0"/>
        <a:lstStyle/>
        <a:p>
          <a:pPr rtl="0"/>
          <a:endParaRPr lang="es-ES" noProof="0" dirty="0"/>
        </a:p>
      </dgm:t>
    </dgm:pt>
    <dgm:pt modelId="{FB1D36D5-798A-40AA-91C3-3F3E5AF1A86F}" type="sibTrans" cxnId="{C8C2ADA0-316E-46E3-A4D5-49BD4A9A4B0B}">
      <dgm:prSet/>
      <dgm:spPr/>
      <dgm:t>
        <a:bodyPr rtlCol="0"/>
        <a:lstStyle/>
        <a:p>
          <a:pPr rtl="0"/>
          <a:endParaRPr lang="es-ES" noProof="0" dirty="0"/>
        </a:p>
      </dgm:t>
    </dgm:pt>
    <dgm:pt modelId="{07B93839-AE15-473C-B47B-27FA5DBEE4E9}">
      <dgm:prSet phldrT="[Text]"/>
      <dgm:spPr/>
      <dgm:t>
        <a:bodyPr rtlCol="0"/>
        <a:lstStyle/>
        <a:p>
          <a:pPr rtl="0"/>
          <a:r>
            <a:rPr lang="es-ES" noProof="0" dirty="0"/>
            <a:t>Tarea 1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B"/>
        </a:ext>
      </dgm:extLst>
    </dgm:pt>
    <dgm:pt modelId="{2BEFC288-C4D1-45AF-B679-7A41333941DE}" type="parTrans" cxnId="{4D38D698-DC6D-4926-9520-43A255B536D4}">
      <dgm:prSet/>
      <dgm:spPr/>
      <dgm:t>
        <a:bodyPr rtlCol="0"/>
        <a:lstStyle/>
        <a:p>
          <a:pPr rtl="0"/>
          <a:endParaRPr lang="es-ES" noProof="0" dirty="0"/>
        </a:p>
      </dgm:t>
    </dgm:pt>
    <dgm:pt modelId="{0468DBFC-CB2D-4B3A-AAE7-09352D12344E}" type="sibTrans" cxnId="{4D38D698-DC6D-4926-9520-43A255B536D4}">
      <dgm:prSet/>
      <dgm:spPr/>
      <dgm:t>
        <a:bodyPr rtlCol="0"/>
        <a:lstStyle/>
        <a:p>
          <a:pPr rtl="0"/>
          <a:endParaRPr lang="es-ES" noProof="0" dirty="0"/>
        </a:p>
      </dgm:t>
    </dgm:pt>
    <dgm:pt modelId="{23C50191-A44D-4110-97C1-1DC6F9FD79CA}">
      <dgm:prSet phldrT="[Text]"/>
      <dgm:spPr/>
      <dgm:t>
        <a:bodyPr rtlCol="0"/>
        <a:lstStyle/>
        <a:p>
          <a:pPr rtl="0"/>
          <a:r>
            <a:rPr lang="es-ES" noProof="0" dirty="0"/>
            <a:t>Tarea 2</a:t>
          </a:r>
        </a:p>
      </dgm:t>
    </dgm:pt>
    <dgm:pt modelId="{E183CF6D-105A-4EAB-A780-A97B120C1182}" type="parTrans" cxnId="{A71F00B0-D098-4236-AD79-95FC48F754F5}">
      <dgm:prSet/>
      <dgm:spPr/>
      <dgm:t>
        <a:bodyPr rtlCol="0"/>
        <a:lstStyle/>
        <a:p>
          <a:pPr rtl="0"/>
          <a:endParaRPr lang="es-ES" noProof="0" dirty="0"/>
        </a:p>
      </dgm:t>
    </dgm:pt>
    <dgm:pt modelId="{8625F877-DCE4-4E39-929E-7FA0A761B660}" type="sibTrans" cxnId="{A71F00B0-D098-4236-AD79-95FC48F754F5}">
      <dgm:prSet/>
      <dgm:spPr/>
      <dgm:t>
        <a:bodyPr rtlCol="0"/>
        <a:lstStyle/>
        <a:p>
          <a:pPr rtl="0"/>
          <a:endParaRPr lang="es-ES" noProof="0" dirty="0"/>
        </a:p>
      </dgm:t>
    </dgm:pt>
    <dgm:pt modelId="{2936D842-720E-4365-AD39-F6EAEC441633}">
      <dgm:prSet phldrT="[Text]"/>
      <dgm:spPr/>
      <dgm:t>
        <a:bodyPr rtlCol="0"/>
        <a:lstStyle/>
        <a:p>
          <a:pPr rtl="0"/>
          <a:r>
            <a:rPr lang="es-ES" noProof="0" dirty="0"/>
            <a:t>C</a:t>
          </a:r>
        </a:p>
      </dgm:t>
      <dgm:extLst>
        <a:ext uri="{E40237B7-FDA0-4F09-8148-C483321AD2D9}">
          <dgm14:cNvPr xmlns:dgm14="http://schemas.microsoft.com/office/drawing/2010/diagram" id="0" name="" title="Group C"/>
        </a:ext>
      </dgm:extLst>
    </dgm:pt>
    <dgm:pt modelId="{13139645-28B0-41D9-8ED9-DA67D736E51B}" type="parTrans" cxnId="{3A8ECB28-E23B-45B6-8C84-8AF5114507DE}">
      <dgm:prSet/>
      <dgm:spPr/>
      <dgm:t>
        <a:bodyPr rtlCol="0"/>
        <a:lstStyle/>
        <a:p>
          <a:pPr rtl="0"/>
          <a:endParaRPr lang="es-ES" noProof="0" dirty="0"/>
        </a:p>
      </dgm:t>
    </dgm:pt>
    <dgm:pt modelId="{96C19FF6-672B-4588-9D93-2A932D4ACF8D}" type="sibTrans" cxnId="{3A8ECB28-E23B-45B6-8C84-8AF5114507DE}">
      <dgm:prSet/>
      <dgm:spPr/>
      <dgm:t>
        <a:bodyPr rtlCol="0"/>
        <a:lstStyle/>
        <a:p>
          <a:pPr rtl="0"/>
          <a:endParaRPr lang="es-ES" noProof="0" dirty="0"/>
        </a:p>
      </dgm:t>
    </dgm:pt>
    <dgm:pt modelId="{A05E8D05-15E6-4BEC-B725-D745A48258D3}">
      <dgm:prSet phldrT="[Text]"/>
      <dgm:spPr/>
      <dgm:t>
        <a:bodyPr rtlCol="0"/>
        <a:lstStyle/>
        <a:p>
          <a:pPr rtl="0"/>
          <a:r>
            <a:rPr lang="es-ES" noProof="0" dirty="0"/>
            <a:t>Tarea 1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C"/>
        </a:ext>
      </dgm:extLst>
    </dgm:pt>
    <dgm:pt modelId="{29C49A6E-36B2-41D1-83D5-6B58713D5DAF}" type="parTrans" cxnId="{EFE22C42-C667-4B7A-8208-6758BAEC1445}">
      <dgm:prSet/>
      <dgm:spPr/>
      <dgm:t>
        <a:bodyPr rtlCol="0"/>
        <a:lstStyle/>
        <a:p>
          <a:pPr rtl="0"/>
          <a:endParaRPr lang="es-ES" noProof="0" dirty="0"/>
        </a:p>
      </dgm:t>
    </dgm:pt>
    <dgm:pt modelId="{EA09E308-F440-47C6-8C86-B63BABC170D9}" type="sibTrans" cxnId="{EFE22C42-C667-4B7A-8208-6758BAEC1445}">
      <dgm:prSet/>
      <dgm:spPr/>
      <dgm:t>
        <a:bodyPr rtlCol="0"/>
        <a:lstStyle/>
        <a:p>
          <a:pPr rtl="0"/>
          <a:endParaRPr lang="es-ES" noProof="0" dirty="0"/>
        </a:p>
      </dgm:t>
    </dgm:pt>
    <dgm:pt modelId="{501543CC-DA58-457B-906B-32038F856438}">
      <dgm:prSet phldrT="[Text]"/>
      <dgm:spPr/>
      <dgm:t>
        <a:bodyPr rtlCol="0"/>
        <a:lstStyle/>
        <a:p>
          <a:pPr rtl="0"/>
          <a:r>
            <a:rPr lang="es-ES" noProof="0" dirty="0"/>
            <a:t>Tarea 2</a:t>
          </a:r>
        </a:p>
      </dgm:t>
    </dgm:pt>
    <dgm:pt modelId="{5E67377B-1C69-4BC4-AA80-867A0F76CC63}" type="parTrans" cxnId="{828862EB-D32C-4FA8-A0B8-53A1BB9A1CA8}">
      <dgm:prSet/>
      <dgm:spPr/>
      <dgm:t>
        <a:bodyPr rtlCol="0"/>
        <a:lstStyle/>
        <a:p>
          <a:pPr rtl="0"/>
          <a:endParaRPr lang="es-ES" noProof="0" dirty="0"/>
        </a:p>
      </dgm:t>
    </dgm:pt>
    <dgm:pt modelId="{C9786BDC-DE69-4580-9357-6DFCD292EB5B}" type="sibTrans" cxnId="{828862EB-D32C-4FA8-A0B8-53A1BB9A1CA8}">
      <dgm:prSet/>
      <dgm:spPr/>
      <dgm:t>
        <a:bodyPr rtlCol="0"/>
        <a:lstStyle/>
        <a:p>
          <a:pPr rtl="0"/>
          <a:endParaRPr lang="es-ES" noProof="0" dirty="0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3" custLinFactNeighborY="-1752">
        <dgm:presLayoutVars>
          <dgm:chMax val="1"/>
          <dgm:bulletEnabled val="1"/>
        </dgm:presLayoutVars>
      </dgm:prSet>
      <dgm:spPr/>
    </dgm:pt>
    <dgm:pt modelId="{0E09DE89-66C0-478D-8170-8F0BC920F1EB}" type="pres">
      <dgm:prSet presAssocID="{758CBA3A-9936-4C67-965C-A8DD3074879B}" presName="descendantText" presStyleLbl="alignAcc1" presStyleIdx="0" presStyleCnt="3">
        <dgm:presLayoutVars>
          <dgm:bulletEnabled val="1"/>
        </dgm:presLayoutVars>
      </dgm:prSet>
      <dgm:spPr/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96267EA-EF01-411B-8D37-95F44BBB68D3}" type="pres">
      <dgm:prSet presAssocID="{15031D9C-993C-4715-A26F-56D8831933EB}" presName="descendantText" presStyleLbl="alignAcc1" presStyleIdx="1" presStyleCnt="3">
        <dgm:presLayoutVars>
          <dgm:bulletEnabled val="1"/>
        </dgm:presLayoutVars>
      </dgm:prSet>
      <dgm:spPr/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8EF0610-07B4-40C7-AD99-F2285099C2E4}" type="pres">
      <dgm:prSet presAssocID="{2936D842-720E-4365-AD39-F6EAEC441633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71B43602-5819-468F-A340-DA5A96BA033E}" type="presOf" srcId="{758CBA3A-9936-4C67-965C-A8DD3074879B}" destId="{C0AF5CB7-6C4F-49BC-8738-E4DE0AC00B72}" srcOrd="0" destOrd="0" presId="urn:microsoft.com/office/officeart/2005/8/layout/chevron2"/>
    <dgm:cxn modelId="{4684350B-06FE-48D5-B3C1-163A56F1155A}" type="presOf" srcId="{07B93839-AE15-473C-B47B-27FA5DBEE4E9}" destId="{C96267EA-EF01-411B-8D37-95F44BBB68D3}" srcOrd="0" destOrd="0" presId="urn:microsoft.com/office/officeart/2005/8/layout/chevron2"/>
    <dgm:cxn modelId="{2AAAB321-6446-48E6-A15F-5701A9441C34}" type="presOf" srcId="{501543CC-DA58-457B-906B-32038F856438}" destId="{68EF0610-07B4-40C7-AD99-F2285099C2E4}" srcOrd="0" destOrd="1" presId="urn:microsoft.com/office/officeart/2005/8/layout/chevron2"/>
    <dgm:cxn modelId="{B16F9628-8397-4FE5-BC4D-5FC1A248AC83}" type="presOf" srcId="{15031D9C-993C-4715-A26F-56D8831933EB}" destId="{29EA1718-F619-46D8-B505-CF1DDA71B8BF}" srcOrd="0" destOrd="0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CC2F2B2A-04B7-4809-A4A4-4104809974E6}" type="presOf" srcId="{A05E8D05-15E6-4BEC-B725-D745A48258D3}" destId="{68EF0610-07B4-40C7-AD99-F2285099C2E4}" srcOrd="0" destOrd="0" presId="urn:microsoft.com/office/officeart/2005/8/layout/chevron2"/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46D65943-0A7C-46F6-A9D3-BDC8883577AD}" type="presOf" srcId="{23C50191-A44D-4110-97C1-1DC6F9FD79CA}" destId="{C96267EA-EF01-411B-8D37-95F44BBB68D3}" srcOrd="0" destOrd="1" presId="urn:microsoft.com/office/officeart/2005/8/layout/chevron2"/>
    <dgm:cxn modelId="{B3B75767-F5F8-4491-90D5-5742EB2BC878}" type="presOf" srcId="{E90264E4-81CE-47E1-80E3-2624D8E5DFEE}" destId="{0E09DE89-66C0-478D-8170-8F0BC920F1EB}" srcOrd="0" destOrd="0" presId="urn:microsoft.com/office/officeart/2005/8/layout/chevron2"/>
    <dgm:cxn modelId="{CCB2FC69-48E6-4186-BB69-434FE6081740}" type="presOf" srcId="{B8D53E29-122A-46E1-B481-B57598D97444}" destId="{0E09DE89-66C0-478D-8170-8F0BC920F1EB}" srcOrd="0" destOrd="1" presId="urn:microsoft.com/office/officeart/2005/8/layout/chevron2"/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4333FB74-FEDF-4697-9A39-612F6D8B9AB6}" type="presOf" srcId="{2936D842-720E-4365-AD39-F6EAEC441633}" destId="{E7C44091-B50A-4CB0-98F0-E70A01DD36F4}" srcOrd="0" destOrd="0" presId="urn:microsoft.com/office/officeart/2005/8/layout/chevron2"/>
    <dgm:cxn modelId="{5F92077A-D266-43D8-B1E4-282FB69A0EF5}" type="presOf" srcId="{3183185A-2A53-4D8C-8F32-C845F2F70CBF}" destId="{E80E23AD-ECAE-46D2-92A5-71CA9074EED7}" srcOrd="0" destOrd="0" presId="urn:microsoft.com/office/officeart/2005/8/layout/chevron2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A71F00B0-D098-4236-AD79-95FC48F754F5}" srcId="{15031D9C-993C-4715-A26F-56D8831933EB}" destId="{23C50191-A44D-4110-97C1-1DC6F9FD79CA}" srcOrd="1" destOrd="0" parTransId="{E183CF6D-105A-4EAB-A780-A97B120C1182}" sibTransId="{8625F877-DCE4-4E39-929E-7FA0A761B660}"/>
    <dgm:cxn modelId="{C5FFCAE6-64D2-4A77-B85B-A376B2EE8E4F}" srcId="{758CBA3A-9936-4C67-965C-A8DD3074879B}" destId="{B8D53E29-122A-46E1-B481-B57598D97444}" srcOrd="1" destOrd="0" parTransId="{EF8E1F9D-EFFE-4283-A7B6-A44D3292ACA4}" sibTransId="{99B04B81-08CA-46AC-951C-217069AEF451}"/>
    <dgm:cxn modelId="{828862EB-D32C-4FA8-A0B8-53A1BB9A1CA8}" srcId="{2936D842-720E-4365-AD39-F6EAEC441633}" destId="{501543CC-DA58-457B-906B-32038F856438}" srcOrd="1" destOrd="0" parTransId="{5E67377B-1C69-4BC4-AA80-867A0F76CC63}" sibTransId="{C9786BDC-DE69-4580-9357-6DFCD292EB5B}"/>
    <dgm:cxn modelId="{135E7873-A46E-4154-8EE3-52AAA60564FD}" type="presParOf" srcId="{E80E23AD-ECAE-46D2-92A5-71CA9074EED7}" destId="{63DDCCD6-3F31-4095-8E42-5BBFC31B83BE}" srcOrd="0" destOrd="0" presId="urn:microsoft.com/office/officeart/2005/8/layout/chevron2"/>
    <dgm:cxn modelId="{A9FAD751-EA16-40A5-97AE-3F69AE5C1837}" type="presParOf" srcId="{63DDCCD6-3F31-4095-8E42-5BBFC31B83BE}" destId="{C0AF5CB7-6C4F-49BC-8738-E4DE0AC00B72}" srcOrd="0" destOrd="0" presId="urn:microsoft.com/office/officeart/2005/8/layout/chevron2"/>
    <dgm:cxn modelId="{D4F1CFD9-FAA1-4448-ABAA-E3FEFCB6CAF1}" type="presParOf" srcId="{63DDCCD6-3F31-4095-8E42-5BBFC31B83BE}" destId="{0E09DE89-66C0-478D-8170-8F0BC920F1EB}" srcOrd="1" destOrd="0" presId="urn:microsoft.com/office/officeart/2005/8/layout/chevron2"/>
    <dgm:cxn modelId="{2E2E534E-4D39-4D42-98E3-8E839879F75B}" type="presParOf" srcId="{E80E23AD-ECAE-46D2-92A5-71CA9074EED7}" destId="{52E78D13-8FB5-4AEC-B5C0-881B683FCF22}" srcOrd="1" destOrd="0" presId="urn:microsoft.com/office/officeart/2005/8/layout/chevron2"/>
    <dgm:cxn modelId="{E68FD358-61E9-4B14-947B-E013AD32E758}" type="presParOf" srcId="{E80E23AD-ECAE-46D2-92A5-71CA9074EED7}" destId="{E529DD28-A6C8-4185-BA28-3A73741EACF4}" srcOrd="2" destOrd="0" presId="urn:microsoft.com/office/officeart/2005/8/layout/chevron2"/>
    <dgm:cxn modelId="{ADDEDC8D-E08F-431C-8144-0F1630B4A0CB}" type="presParOf" srcId="{E529DD28-A6C8-4185-BA28-3A73741EACF4}" destId="{29EA1718-F619-46D8-B505-CF1DDA71B8BF}" srcOrd="0" destOrd="0" presId="urn:microsoft.com/office/officeart/2005/8/layout/chevron2"/>
    <dgm:cxn modelId="{D8DF5C2A-E654-4638-8D6A-DD69C6F02065}" type="presParOf" srcId="{E529DD28-A6C8-4185-BA28-3A73741EACF4}" destId="{C96267EA-EF01-411B-8D37-95F44BBB68D3}" srcOrd="1" destOrd="0" presId="urn:microsoft.com/office/officeart/2005/8/layout/chevron2"/>
    <dgm:cxn modelId="{8CA69AEF-3F6A-4CF3-AA93-E24960786D06}" type="presParOf" srcId="{E80E23AD-ECAE-46D2-92A5-71CA9074EED7}" destId="{4CCED8E1-297A-4834-9FC1-39D8E59A67B1}" srcOrd="3" destOrd="0" presId="urn:microsoft.com/office/officeart/2005/8/layout/chevron2"/>
    <dgm:cxn modelId="{23553970-4502-4F21-A038-1A6EF7082C03}" type="presParOf" srcId="{E80E23AD-ECAE-46D2-92A5-71CA9074EED7}" destId="{95036E43-6C97-4BF5-8CB3-7871077B6900}" srcOrd="4" destOrd="0" presId="urn:microsoft.com/office/officeart/2005/8/layout/chevron2"/>
    <dgm:cxn modelId="{2BCE6584-740F-4DE0-9BB4-2B4E6DC85A9E}" type="presParOf" srcId="{95036E43-6C97-4BF5-8CB3-7871077B6900}" destId="{E7C44091-B50A-4CB0-98F0-E70A01DD36F4}" srcOrd="0" destOrd="0" presId="urn:microsoft.com/office/officeart/2005/8/layout/chevron2"/>
    <dgm:cxn modelId="{EEBB7F6E-84DC-4C03-95AA-EA05A012B25A}" type="presParOf" srcId="{95036E43-6C97-4BF5-8CB3-7871077B6900}" destId="{68EF0610-07B4-40C7-AD99-F2285099C2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279945" y="279945"/>
          <a:ext cx="1866300" cy="130641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rtlCol="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noProof="0" dirty="0"/>
            <a:t>A</a:t>
          </a:r>
        </a:p>
      </dsp:txBody>
      <dsp:txXfrm rot="-5400000">
        <a:off x="0" y="653205"/>
        <a:ext cx="1306410" cy="559890"/>
      </dsp:txXfrm>
    </dsp:sp>
    <dsp:sp modelId="{0E09DE89-66C0-478D-8170-8F0BC920F1EB}">
      <dsp:nvSpPr>
        <dsp:cNvPr id="0" name=""/>
        <dsp:cNvSpPr/>
      </dsp:nvSpPr>
      <dsp:spPr>
        <a:xfrm rot="5400000">
          <a:off x="1783382" y="-475932"/>
          <a:ext cx="1213095" cy="2167039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rtlCol="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400" kern="1200" noProof="0" dirty="0"/>
            <a:t>Tarea 1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400" kern="1200" noProof="0" dirty="0"/>
            <a:t>Tarea 2</a:t>
          </a:r>
        </a:p>
      </dsp:txBody>
      <dsp:txXfrm rot="-5400000">
        <a:off x="1306410" y="60258"/>
        <a:ext cx="2107821" cy="1094659"/>
      </dsp:txXfrm>
    </dsp:sp>
    <dsp:sp modelId="{29EA1718-F619-46D8-B505-CF1DDA71B8BF}">
      <dsp:nvSpPr>
        <dsp:cNvPr id="0" name=""/>
        <dsp:cNvSpPr/>
      </dsp:nvSpPr>
      <dsp:spPr>
        <a:xfrm rot="5400000">
          <a:off x="-279945" y="1907432"/>
          <a:ext cx="1866300" cy="130641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rtlCol="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noProof="0" dirty="0"/>
            <a:t>B</a:t>
          </a:r>
        </a:p>
      </dsp:txBody>
      <dsp:txXfrm rot="-5400000">
        <a:off x="0" y="2280692"/>
        <a:ext cx="1306410" cy="559890"/>
      </dsp:txXfrm>
    </dsp:sp>
    <dsp:sp modelId="{C96267EA-EF01-411B-8D37-95F44BBB68D3}">
      <dsp:nvSpPr>
        <dsp:cNvPr id="0" name=""/>
        <dsp:cNvSpPr/>
      </dsp:nvSpPr>
      <dsp:spPr>
        <a:xfrm rot="5400000">
          <a:off x="1783382" y="1150515"/>
          <a:ext cx="1213095" cy="2167039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rtlCol="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400" kern="1200" noProof="0" dirty="0"/>
            <a:t>Tarea 1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400" kern="1200" noProof="0" dirty="0"/>
            <a:t>Tarea 2</a:t>
          </a:r>
        </a:p>
      </dsp:txBody>
      <dsp:txXfrm rot="-5400000">
        <a:off x="1306410" y="1686705"/>
        <a:ext cx="2107821" cy="1094659"/>
      </dsp:txXfrm>
    </dsp:sp>
    <dsp:sp modelId="{E7C44091-B50A-4CB0-98F0-E70A01DD36F4}">
      <dsp:nvSpPr>
        <dsp:cNvPr id="0" name=""/>
        <dsp:cNvSpPr/>
      </dsp:nvSpPr>
      <dsp:spPr>
        <a:xfrm rot="5400000">
          <a:off x="-279945" y="3533880"/>
          <a:ext cx="1866300" cy="130641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rtlCol="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noProof="0" dirty="0"/>
            <a:t>C</a:t>
          </a:r>
        </a:p>
      </dsp:txBody>
      <dsp:txXfrm rot="-5400000">
        <a:off x="0" y="3907140"/>
        <a:ext cx="1306410" cy="559890"/>
      </dsp:txXfrm>
    </dsp:sp>
    <dsp:sp modelId="{68EF0610-07B4-40C7-AD99-F2285099C2E4}">
      <dsp:nvSpPr>
        <dsp:cNvPr id="0" name=""/>
        <dsp:cNvSpPr/>
      </dsp:nvSpPr>
      <dsp:spPr>
        <a:xfrm rot="5400000">
          <a:off x="1783382" y="2776963"/>
          <a:ext cx="1213095" cy="2167039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rtlCol="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400" kern="1200" noProof="0" dirty="0"/>
            <a:t>Tarea 1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400" kern="1200" noProof="0" dirty="0"/>
            <a:t>Tarea 2</a:t>
          </a:r>
        </a:p>
      </dsp:txBody>
      <dsp:txXfrm rot="-5400000">
        <a:off x="1306410" y="3313153"/>
        <a:ext cx="2107821" cy="1094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BBBD98-8689-4A62-BBFB-92BF328A7966}" type="datetime1">
              <a:rPr lang="es-ES" smtClean="0"/>
              <a:t>13/03/2023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E41AB9B-16BF-4ECF-B92C-3E61E5BECA90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80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769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468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498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8897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913923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67849" y="762000"/>
            <a:ext cx="2924556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569" y="1298448"/>
            <a:ext cx="7313295" cy="3255264"/>
          </a:xfrm>
        </p:spPr>
        <p:txBody>
          <a:bodyPr anchor="b">
            <a:normAutofit/>
          </a:bodyPr>
          <a:lstStyle>
            <a:lvl1pPr algn="l">
              <a:defRPr sz="5898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29" y="4670246"/>
            <a:ext cx="7313295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199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66E6084-0988-49B4-BD4E-1264194D9864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4317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5EEB305-4E92-401E-9FCA-996DF9FD55B6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6736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0901" y="990600"/>
            <a:ext cx="2818666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6905" y="868680"/>
            <a:ext cx="7313295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E901BA-1555-4CE1-92B2-39682A57B7CA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647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5031EA3-1207-456F-B1A7-F20CDD0C2E7B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9962750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6905" y="1298448"/>
            <a:ext cx="7313295" cy="3255264"/>
          </a:xfrm>
        </p:spPr>
        <p:txBody>
          <a:bodyPr anchor="b">
            <a:normAutofit/>
          </a:bodyPr>
          <a:lstStyle>
            <a:lvl1pPr>
              <a:defRPr sz="5898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5188" y="4672584"/>
            <a:ext cx="7313295" cy="914400"/>
          </a:xfrm>
        </p:spPr>
        <p:txBody>
          <a:bodyPr anchor="t">
            <a:normAutofit/>
          </a:bodyPr>
          <a:lstStyle>
            <a:lvl1pPr marL="0" indent="0">
              <a:buNone/>
              <a:defRPr sz="2199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B07FB1B-461B-4D1D-952B-7FEEFF2CFA29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86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6905" y="868680"/>
            <a:ext cx="3473815" cy="5120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6084" y="868680"/>
            <a:ext cx="3473815" cy="5120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EC9D876-84BE-45D9-9418-9FF24663C364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2887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6905" y="1023586"/>
            <a:ext cx="3473815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99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6905" y="1930936"/>
            <a:ext cx="3473815" cy="402336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6427" y="1023587"/>
            <a:ext cx="3473815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99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6427" y="1930936"/>
            <a:ext cx="3473815" cy="402336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ACDF9AA-CFE1-4BA9-8C5D-54C264D423B8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6325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DA51D7A-9E1F-4C6F-8B86-F39A8650CB7A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1643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6A1E9FB-24DE-4A64-B35D-DF3FF6E51288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4790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5" y="1143000"/>
            <a:ext cx="2833902" cy="2377440"/>
          </a:xfrm>
        </p:spPr>
        <p:txBody>
          <a:bodyPr anchor="b">
            <a:normAutofit/>
          </a:bodyPr>
          <a:lstStyle>
            <a:lvl1pPr>
              <a:defRPr sz="3199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6905" y="868680"/>
            <a:ext cx="7313295" cy="5120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65" y="3494176"/>
            <a:ext cx="2833902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5031EA3-1207-456F-B1A7-F20CDD0C2E7B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9900962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5" y="1143000"/>
            <a:ext cx="2833902" cy="2377440"/>
          </a:xfrm>
        </p:spPr>
        <p:txBody>
          <a:bodyPr anchor="b">
            <a:normAutofit/>
          </a:bodyPr>
          <a:lstStyle>
            <a:lvl1pPr>
              <a:defRPr sz="3199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69714" y="767419"/>
            <a:ext cx="8113117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65" y="3493008"/>
            <a:ext cx="2833902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5031EA3-1207-456F-B1A7-F20CDD0C2E7B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8190" y="6356351"/>
            <a:ext cx="5909978" cy="365125"/>
          </a:xfrm>
        </p:spPr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1069753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853" y="1123838"/>
            <a:ext cx="2946714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2787" y="758952"/>
            <a:ext cx="3839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8260" y="864108"/>
            <a:ext cx="7313295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396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75031EA3-1207-456F-B1A7-F20CDD0C2E7B}" type="datetime1">
              <a:rPr lang="es-ES" noProof="0" smtClean="0"/>
              <a:t>13/03/2023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8261" y="6356351"/>
            <a:ext cx="5909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1366" y="6356351"/>
            <a:ext cx="1530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0977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3599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594" indent="-182825" algn="l" defTabSz="914126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2657" indent="-182825" algn="l" defTabSz="914126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599720" indent="-182825" algn="l" defTabSz="914126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6783" indent="-182825" algn="l" defTabSz="914126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/>
              <a:t>Diseño del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3955" y="4589615"/>
            <a:ext cx="7313295" cy="914400"/>
          </a:xfrm>
        </p:spPr>
        <p:txBody>
          <a:bodyPr rtlCol="0"/>
          <a:lstStyle/>
          <a:p>
            <a:pPr rtl="0"/>
            <a:r>
              <a:rPr lang="es-ES" dirty="0"/>
              <a:t>Subtítulo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F731663-3009-8B73-C0F0-85E1FA69BF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841" y="6364203"/>
            <a:ext cx="5391150" cy="51944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DAE6C-8754-85F7-C749-7273446AACAA}"/>
              </a:ext>
            </a:extLst>
          </p:cNvPr>
          <p:cNvSpPr txBox="1"/>
          <p:nvPr/>
        </p:nvSpPr>
        <p:spPr>
          <a:xfrm>
            <a:off x="261764" y="44624"/>
            <a:ext cx="117373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2700020" algn="ctr"/>
                <a:tab pos="5400040" algn="r"/>
                <a:tab pos="2700020" algn="ctr"/>
                <a:tab pos="5396230" algn="r"/>
              </a:tabLst>
            </a:pP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I Simposio Iberoamericano de Geografía y segregación socioespacial urbana</a:t>
            </a:r>
            <a:endParaRPr lang="es-ES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E215614-8F51-8860-17FA-E99E90B48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3004" y="6137740"/>
            <a:ext cx="692696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6" descr="Universidad de Burgos">
            <a:extLst>
              <a:ext uri="{FF2B5EF4-FFF2-40B4-BE49-F238E27FC236}">
                <a16:creationId xmlns:a16="http://schemas.microsoft.com/office/drawing/2014/main" id="{F2F6E7CE-2761-72E2-B37D-B484149CD0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2012" y="3276599"/>
            <a:ext cx="3032719" cy="303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C33EA8B-61E2-56C3-4A25-3E10DF6379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27" y="6169855"/>
            <a:ext cx="1665932" cy="62846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6B61A37-6560-D2A1-ED27-73F6E56765C3}"/>
              </a:ext>
            </a:extLst>
          </p:cNvPr>
          <p:cNvSpPr txBox="1"/>
          <p:nvPr/>
        </p:nvSpPr>
        <p:spPr>
          <a:xfrm>
            <a:off x="4520387" y="498052"/>
            <a:ext cx="3148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Burgos, 20 y 21 de junio de 2023</a:t>
            </a:r>
            <a:endParaRPr lang="es-E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graphicFrame>
        <p:nvGraphicFramePr>
          <p:cNvPr id="6" name="Marcador de posición de contenido 5" descr="Diagrama de lista vertical con botón de contenido adicional en el que se muestran tres grupos organizados uno debajo del otro con viñetas que indican las tareas de cada grupo.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2947236"/>
              </p:ext>
            </p:extLst>
          </p:nvPr>
        </p:nvGraphicFramePr>
        <p:xfrm>
          <a:off x="3867150" y="868363"/>
          <a:ext cx="347345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Marcador de posición de contenido 6"/>
          <p:cNvSpPr>
            <a:spLocks noGrp="1"/>
          </p:cNvSpPr>
          <p:nvPr>
            <p:ph sz="half" idx="2"/>
          </p:nvPr>
        </p:nvSpPr>
        <p:spPr>
          <a:xfrm>
            <a:off x="8182644" y="1412776"/>
            <a:ext cx="3473815" cy="5120640"/>
          </a:xfrm>
        </p:spPr>
        <p:txBody>
          <a:bodyPr rtlCol="0"/>
          <a:lstStyle/>
          <a:p>
            <a:pPr rtl="0"/>
            <a:r>
              <a:rPr lang="es-ES" dirty="0"/>
              <a:t>Primera viñeta aquí</a:t>
            </a:r>
          </a:p>
          <a:p>
            <a:pPr rtl="0"/>
            <a:r>
              <a:rPr lang="es-ES" dirty="0"/>
              <a:t>Segunda viñeta aquí</a:t>
            </a:r>
          </a:p>
          <a:p>
            <a:pPr rtl="0"/>
            <a:r>
              <a:rPr lang="es-ES" dirty="0"/>
              <a:t>Tercera viñeta aquí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21FEF64-2129-D19C-3967-634CD917525B}"/>
              </a:ext>
            </a:extLst>
          </p:cNvPr>
          <p:cNvSpPr txBox="1"/>
          <p:nvPr/>
        </p:nvSpPr>
        <p:spPr>
          <a:xfrm>
            <a:off x="17200" y="116632"/>
            <a:ext cx="117373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2700020" algn="ctr"/>
                <a:tab pos="5400040" algn="r"/>
                <a:tab pos="2700020" algn="ctr"/>
                <a:tab pos="5396230" algn="r"/>
              </a:tabLst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I Simposio Iberoamericano de Geografía y segregación socioespacial urbana</a:t>
            </a:r>
            <a:endParaRPr lang="es-ES" sz="14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D9CB114-2D85-F9DE-E66A-4134F1FFE30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00" y="6233614"/>
            <a:ext cx="53911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5503C2-ED94-3652-D5E4-BDFF479B7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024" y="72556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AECA3A2-E7A2-7C98-79F1-6B1505E3160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7748" y="116632"/>
            <a:ext cx="897437" cy="33855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F49E238-12F5-426C-0555-EAFC2E7A7182}"/>
              </a:ext>
            </a:extLst>
          </p:cNvPr>
          <p:cNvSpPr txBox="1"/>
          <p:nvPr/>
        </p:nvSpPr>
        <p:spPr>
          <a:xfrm>
            <a:off x="4407650" y="388544"/>
            <a:ext cx="31480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1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Burgos, 20 y 21 de junio de 2023</a:t>
            </a:r>
            <a:endParaRPr lang="es-ES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Agregar información(1)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s-ES" dirty="0"/>
              <a:t>Agregar información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7EB5160-7C7F-E40B-A0AB-31CE8B8D62E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7748" y="5733256"/>
            <a:ext cx="1008112" cy="10801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C4E21CB-4E40-B542-035E-DB83ACD478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00" y="6233614"/>
            <a:ext cx="53911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87A8DE7F-9069-5DA4-4F25-716D32307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024" y="72556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1E9797F-B5A9-E5A3-C2C5-7820BFF360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748" y="116632"/>
            <a:ext cx="897437" cy="338554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FBF4776F-E180-062D-61F6-264E249A55DF}"/>
              </a:ext>
            </a:extLst>
          </p:cNvPr>
          <p:cNvSpPr txBox="1"/>
          <p:nvPr/>
        </p:nvSpPr>
        <p:spPr>
          <a:xfrm>
            <a:off x="17200" y="116632"/>
            <a:ext cx="117373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2700020" algn="ctr"/>
                <a:tab pos="5400040" algn="r"/>
                <a:tab pos="2700020" algn="ctr"/>
                <a:tab pos="5396230" algn="r"/>
              </a:tabLst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I Simposio Iberoamericano de Geografía y segregación socioespacial urbana</a:t>
            </a:r>
            <a:endParaRPr lang="es-ES" sz="14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E35F9CB-E8E7-C716-9AFF-FB7171C0D9D9}"/>
              </a:ext>
            </a:extLst>
          </p:cNvPr>
          <p:cNvSpPr txBox="1"/>
          <p:nvPr/>
        </p:nvSpPr>
        <p:spPr>
          <a:xfrm>
            <a:off x="4407650" y="388544"/>
            <a:ext cx="31480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1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Burgos, 20 y 21 de junio de 2023</a:t>
            </a:r>
            <a:endParaRPr lang="es-ES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posición de texto 4">
            <a:extLst>
              <a:ext uri="{FF2B5EF4-FFF2-40B4-BE49-F238E27FC236}">
                <a16:creationId xmlns:a16="http://schemas.microsoft.com/office/drawing/2014/main" id="{B8FED0AA-8C42-3223-F23C-BEE9EAD68CBE}"/>
              </a:ext>
            </a:extLst>
          </p:cNvPr>
          <p:cNvSpPr txBox="1">
            <a:spLocks/>
          </p:cNvSpPr>
          <p:nvPr/>
        </p:nvSpPr>
        <p:spPr>
          <a:xfrm>
            <a:off x="242405" y="1196752"/>
            <a:ext cx="2755663" cy="41764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126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199" kern="120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l" defTabSz="914126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79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26" indent="0" algn="l" defTabSz="914126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89" indent="0" algn="l" defTabSz="914126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1" indent="0" algn="l" defTabSz="914126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14" indent="0" algn="l" defTabSz="914126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77" indent="0" algn="l" defTabSz="914126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0" indent="0" algn="l" defTabSz="914126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03" indent="0" algn="l" defTabSz="914126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bg1"/>
                </a:solidFill>
              </a:rPr>
              <a:t>Agregar información</a:t>
            </a:r>
          </a:p>
        </p:txBody>
      </p:sp>
    </p:spTree>
    <p:extLst>
      <p:ext uri="{BB962C8B-B14F-4D97-AF65-F5344CB8AC3E}">
        <p14:creationId xmlns:p14="http://schemas.microsoft.com/office/powerpoint/2010/main" val="35209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Agregar información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7" name="Marcador de posición de texto 6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65E0F8-47A7-128E-EA57-AE55C31E0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024" y="72556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D6759A7-8FCE-F559-1E74-51167FEA0A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748" y="116632"/>
            <a:ext cx="897437" cy="33855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2D55C0E-AEB7-76B0-8AA3-84C3F5BEBB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00" y="6233614"/>
            <a:ext cx="539115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8E7E53B-1108-9DB3-CF6D-39B4604E1212}"/>
              </a:ext>
            </a:extLst>
          </p:cNvPr>
          <p:cNvSpPr txBox="1"/>
          <p:nvPr/>
        </p:nvSpPr>
        <p:spPr>
          <a:xfrm>
            <a:off x="17200" y="116632"/>
            <a:ext cx="117373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2700020" algn="ctr"/>
                <a:tab pos="5400040" algn="r"/>
                <a:tab pos="2700020" algn="ctr"/>
                <a:tab pos="5396230" algn="r"/>
              </a:tabLst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I Simposio Iberoamericano de Geografía y segregación socioespacial urbana</a:t>
            </a:r>
            <a:endParaRPr lang="es-ES" sz="14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C162D0D-2EEB-B815-819C-8309A48D1E2A}"/>
              </a:ext>
            </a:extLst>
          </p:cNvPr>
          <p:cNvSpPr txBox="1"/>
          <p:nvPr/>
        </p:nvSpPr>
        <p:spPr>
          <a:xfrm>
            <a:off x="4407650" y="388544"/>
            <a:ext cx="31480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1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Burgos, 20 y 21 de junio de 2023</a:t>
            </a:r>
            <a:endParaRPr lang="es-ES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15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Agregar información</a:t>
            </a:r>
          </a:p>
        </p:txBody>
      </p:sp>
      <p:sp>
        <p:nvSpPr>
          <p:cNvPr id="9" name="Marcador de posición de imagen 8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/>
      </p:sp>
      <p:sp>
        <p:nvSpPr>
          <p:cNvPr id="10" name="Marcador de posición detexto 9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E8C7194-6BC9-F872-2849-BB5F2CFBC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024" y="72556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3B363DE-D7A0-9DDF-9451-54E6333419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748" y="116632"/>
            <a:ext cx="897437" cy="33855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57FB11D-EAC9-D331-2B91-292E1D4577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00" y="6233614"/>
            <a:ext cx="539115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5DDFEFD-90D5-9450-0FC6-B459F315C091}"/>
              </a:ext>
            </a:extLst>
          </p:cNvPr>
          <p:cNvSpPr txBox="1"/>
          <p:nvPr/>
        </p:nvSpPr>
        <p:spPr>
          <a:xfrm>
            <a:off x="17200" y="116632"/>
            <a:ext cx="117373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2700020" algn="ctr"/>
                <a:tab pos="5400040" algn="r"/>
                <a:tab pos="2700020" algn="ctr"/>
                <a:tab pos="5396230" algn="r"/>
              </a:tabLst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I Simposio Iberoamericano de Geografía y segregación socioespacial urbana</a:t>
            </a:r>
            <a:endParaRPr lang="es-ES" sz="14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38D1C62-18F9-392C-86DC-339883C24726}"/>
              </a:ext>
            </a:extLst>
          </p:cNvPr>
          <p:cNvSpPr txBox="1"/>
          <p:nvPr/>
        </p:nvSpPr>
        <p:spPr>
          <a:xfrm>
            <a:off x="4407650" y="388544"/>
            <a:ext cx="31480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1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Burgos, 20 y 21 de junio de 2023</a:t>
            </a:r>
            <a:endParaRPr lang="es-ES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8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rco">
  <a:themeElements>
    <a:clrScheme name="Personalizado 1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AB620D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rde con band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29</TotalTime>
  <Words>136</Words>
  <Application>Microsoft Office PowerPoint</Application>
  <PresentationFormat>Personalizado</PresentationFormat>
  <Paragraphs>34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 Narrow</vt:lpstr>
      <vt:lpstr>Calibri</vt:lpstr>
      <vt:lpstr>Corbel</vt:lpstr>
      <vt:lpstr>Euphemia</vt:lpstr>
      <vt:lpstr>Times New Roman</vt:lpstr>
      <vt:lpstr>Wingdings 2</vt:lpstr>
      <vt:lpstr>Marco</vt:lpstr>
      <vt:lpstr>Diseño del título</vt:lpstr>
      <vt:lpstr>Presentación de PowerPoint</vt:lpstr>
      <vt:lpstr>Agregar información(1)</vt:lpstr>
      <vt:lpstr>Agregar información</vt:lpstr>
      <vt:lpstr>Agregar información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del título</dc:title>
  <dc:creator>IGOR MARTINS MEDEIROS ROBAINA</dc:creator>
  <cp:lastModifiedBy>IGOR MARTINS MEDEIROS ROBAINA</cp:lastModifiedBy>
  <cp:revision>2</cp:revision>
  <dcterms:created xsi:type="dcterms:W3CDTF">2023-02-15T11:55:55Z</dcterms:created>
  <dcterms:modified xsi:type="dcterms:W3CDTF">2023-03-13T09:43:49Z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