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5999738"/>
  <p:notesSz cx="6858000" cy="9144000"/>
  <p:defaultTextStyle>
    <a:defPPr>
      <a:defRPr lang="es-ES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4" d="100"/>
          <a:sy n="14" d="100"/>
        </p:scale>
        <p:origin x="207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ANGELES MARTINEZ MARTIN" userId="d8c97207-bf30-4149-885f-45e10846bd1f" providerId="ADAL" clId="{82EAFFB7-8108-438E-8979-A0779027A573}"/>
    <pc:docChg chg="modSld">
      <pc:chgData name="MARIA ANGELES MARTINEZ MARTIN" userId="d8c97207-bf30-4149-885f-45e10846bd1f" providerId="ADAL" clId="{82EAFFB7-8108-438E-8979-A0779027A573}" dt="2025-06-17T14:56:34.473" v="6" actId="1076"/>
      <pc:docMkLst>
        <pc:docMk/>
      </pc:docMkLst>
      <pc:sldChg chg="addSp modSp mod">
        <pc:chgData name="MARIA ANGELES MARTINEZ MARTIN" userId="d8c97207-bf30-4149-885f-45e10846bd1f" providerId="ADAL" clId="{82EAFFB7-8108-438E-8979-A0779027A573}" dt="2025-06-17T14:56:34.473" v="6" actId="1076"/>
        <pc:sldMkLst>
          <pc:docMk/>
          <pc:sldMk cId="2552381948" sldId="256"/>
        </pc:sldMkLst>
        <pc:picChg chg="mod">
          <ac:chgData name="MARIA ANGELES MARTINEZ MARTIN" userId="d8c97207-bf30-4149-885f-45e10846bd1f" providerId="ADAL" clId="{82EAFFB7-8108-438E-8979-A0779027A573}" dt="2025-06-17T14:56:19.002" v="1" actId="1076"/>
          <ac:picMkLst>
            <pc:docMk/>
            <pc:sldMk cId="2552381948" sldId="256"/>
            <ac:picMk id="5" creationId="{00000000-0000-0000-0000-000000000000}"/>
          </ac:picMkLst>
        </pc:picChg>
        <pc:picChg chg="add mod">
          <ac:chgData name="MARIA ANGELES MARTINEZ MARTIN" userId="d8c97207-bf30-4149-885f-45e10846bd1f" providerId="ADAL" clId="{82EAFFB7-8108-438E-8979-A0779027A573}" dt="2025-06-17T14:56:34.473" v="6" actId="1076"/>
          <ac:picMkLst>
            <pc:docMk/>
            <pc:sldMk cId="2552381948" sldId="256"/>
            <ac:picMk id="7" creationId="{9A285E8A-7F75-48B8-84D7-33CAC2DCB8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7"/>
            <a:ext cx="24480361" cy="12533242"/>
          </a:xfrm>
        </p:spPr>
        <p:txBody>
          <a:bodyPr anchor="b"/>
          <a:lstStyle>
            <a:lvl1pPr algn="ctr">
              <a:defRPr sz="1574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6299"/>
            </a:lvl1pPr>
            <a:lvl2pPr marL="1199988" indent="0" algn="ctr">
              <a:buNone/>
              <a:defRPr sz="5249"/>
            </a:lvl2pPr>
            <a:lvl3pPr marL="2399976" indent="0" algn="ctr">
              <a:buNone/>
              <a:defRPr sz="4724"/>
            </a:lvl3pPr>
            <a:lvl4pPr marL="3599963" indent="0" algn="ctr">
              <a:buNone/>
              <a:defRPr sz="4200"/>
            </a:lvl4pPr>
            <a:lvl5pPr marL="4799950" indent="0" algn="ctr">
              <a:buNone/>
              <a:defRPr sz="4200"/>
            </a:lvl5pPr>
            <a:lvl6pPr marL="5999938" indent="0" algn="ctr">
              <a:buNone/>
              <a:defRPr sz="4200"/>
            </a:lvl6pPr>
            <a:lvl7pPr marL="7199926" indent="0" algn="ctr">
              <a:buNone/>
              <a:defRPr sz="4200"/>
            </a:lvl7pPr>
            <a:lvl8pPr marL="8399914" indent="0" algn="ctr">
              <a:buNone/>
              <a:defRPr sz="4200"/>
            </a:lvl8pPr>
            <a:lvl9pPr marL="9599902" indent="0" algn="ctr">
              <a:buNone/>
              <a:defRPr sz="4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53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43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268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23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1" y="8974946"/>
            <a:ext cx="24840367" cy="14974888"/>
          </a:xfrm>
        </p:spPr>
        <p:txBody>
          <a:bodyPr anchor="b"/>
          <a:lstStyle>
            <a:lvl1pPr>
              <a:defRPr sz="1574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1" y="24091502"/>
            <a:ext cx="24840367" cy="7874940"/>
          </a:xfrm>
        </p:spPr>
        <p:txBody>
          <a:bodyPr/>
          <a:lstStyle>
            <a:lvl1pPr marL="0" indent="0">
              <a:buNone/>
              <a:defRPr sz="6299">
                <a:solidFill>
                  <a:schemeClr val="tx1"/>
                </a:solidFill>
              </a:defRPr>
            </a:lvl1pPr>
            <a:lvl2pPr marL="1199988" indent="0">
              <a:buNone/>
              <a:defRPr sz="5249">
                <a:solidFill>
                  <a:schemeClr val="tx1">
                    <a:tint val="75000"/>
                  </a:schemeClr>
                </a:solidFill>
              </a:defRPr>
            </a:lvl2pPr>
            <a:lvl3pPr marL="2399976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3pPr>
            <a:lvl4pPr marL="359996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479995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5999938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719992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8399914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9599902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07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30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6" y="9583264"/>
            <a:ext cx="12240181" cy="228415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507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9"/>
            <a:ext cx="12183928" cy="4324965"/>
          </a:xfrm>
        </p:spPr>
        <p:txBody>
          <a:bodyPr anchor="b"/>
          <a:lstStyle>
            <a:lvl1pPr marL="0" indent="0">
              <a:buNone/>
              <a:defRPr sz="6299" b="1"/>
            </a:lvl1pPr>
            <a:lvl2pPr marL="1199988" indent="0">
              <a:buNone/>
              <a:defRPr sz="5249" b="1"/>
            </a:lvl2pPr>
            <a:lvl3pPr marL="2399976" indent="0">
              <a:buNone/>
              <a:defRPr sz="4724" b="1"/>
            </a:lvl3pPr>
            <a:lvl4pPr marL="3599963" indent="0">
              <a:buNone/>
              <a:defRPr sz="4200" b="1"/>
            </a:lvl4pPr>
            <a:lvl5pPr marL="4799950" indent="0">
              <a:buNone/>
              <a:defRPr sz="4200" b="1"/>
            </a:lvl5pPr>
            <a:lvl6pPr marL="5999938" indent="0">
              <a:buNone/>
              <a:defRPr sz="4200" b="1"/>
            </a:lvl6pPr>
            <a:lvl7pPr marL="7199926" indent="0">
              <a:buNone/>
              <a:defRPr sz="4200" b="1"/>
            </a:lvl7pPr>
            <a:lvl8pPr marL="8399914" indent="0">
              <a:buNone/>
              <a:defRPr sz="4200" b="1"/>
            </a:lvl8pPr>
            <a:lvl9pPr marL="9599902" indent="0">
              <a:buNone/>
              <a:defRPr sz="4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9"/>
            <a:ext cx="12243932" cy="4324965"/>
          </a:xfrm>
        </p:spPr>
        <p:txBody>
          <a:bodyPr anchor="b"/>
          <a:lstStyle>
            <a:lvl1pPr marL="0" indent="0">
              <a:buNone/>
              <a:defRPr sz="6299" b="1"/>
            </a:lvl1pPr>
            <a:lvl2pPr marL="1199988" indent="0">
              <a:buNone/>
              <a:defRPr sz="5249" b="1"/>
            </a:lvl2pPr>
            <a:lvl3pPr marL="2399976" indent="0">
              <a:buNone/>
              <a:defRPr sz="4724" b="1"/>
            </a:lvl3pPr>
            <a:lvl4pPr marL="3599963" indent="0">
              <a:buNone/>
              <a:defRPr sz="4200" b="1"/>
            </a:lvl4pPr>
            <a:lvl5pPr marL="4799950" indent="0">
              <a:buNone/>
              <a:defRPr sz="4200" b="1"/>
            </a:lvl5pPr>
            <a:lvl6pPr marL="5999938" indent="0">
              <a:buNone/>
              <a:defRPr sz="4200" b="1"/>
            </a:lvl6pPr>
            <a:lvl7pPr marL="7199926" indent="0">
              <a:buNone/>
              <a:defRPr sz="4200" b="1"/>
            </a:lvl7pPr>
            <a:lvl8pPr marL="8399914" indent="0">
              <a:buNone/>
              <a:defRPr sz="4200" b="1"/>
            </a:lvl8pPr>
            <a:lvl9pPr marL="9599902" indent="0">
              <a:buNone/>
              <a:defRPr sz="4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884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81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86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1" y="2399982"/>
            <a:ext cx="9288887" cy="8399939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3" y="5183304"/>
            <a:ext cx="14580215" cy="25583147"/>
          </a:xfrm>
        </p:spPr>
        <p:txBody>
          <a:bodyPr/>
          <a:lstStyle>
            <a:lvl1pPr>
              <a:defRPr sz="8399"/>
            </a:lvl1pPr>
            <a:lvl2pPr>
              <a:defRPr sz="7349"/>
            </a:lvl2pPr>
            <a:lvl3pPr>
              <a:defRPr sz="6299"/>
            </a:lvl3pPr>
            <a:lvl4pPr>
              <a:defRPr sz="5249"/>
            </a:lvl4pPr>
            <a:lvl5pPr>
              <a:defRPr sz="5249"/>
            </a:lvl5pPr>
            <a:lvl6pPr>
              <a:defRPr sz="5249"/>
            </a:lvl6pPr>
            <a:lvl7pPr>
              <a:defRPr sz="5249"/>
            </a:lvl7pPr>
            <a:lvl8pPr>
              <a:defRPr sz="5249"/>
            </a:lvl8pPr>
            <a:lvl9pPr>
              <a:defRPr sz="5249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1" y="10799921"/>
            <a:ext cx="9288887" cy="20008191"/>
          </a:xfrm>
        </p:spPr>
        <p:txBody>
          <a:bodyPr/>
          <a:lstStyle>
            <a:lvl1pPr marL="0" indent="0">
              <a:buNone/>
              <a:defRPr sz="4200"/>
            </a:lvl1pPr>
            <a:lvl2pPr marL="1199988" indent="0">
              <a:buNone/>
              <a:defRPr sz="3675"/>
            </a:lvl2pPr>
            <a:lvl3pPr marL="2399976" indent="0">
              <a:buNone/>
              <a:defRPr sz="3150"/>
            </a:lvl3pPr>
            <a:lvl4pPr marL="3599963" indent="0">
              <a:buNone/>
              <a:defRPr sz="2625"/>
            </a:lvl4pPr>
            <a:lvl5pPr marL="4799950" indent="0">
              <a:buNone/>
              <a:defRPr sz="2625"/>
            </a:lvl5pPr>
            <a:lvl6pPr marL="5999938" indent="0">
              <a:buNone/>
              <a:defRPr sz="2625"/>
            </a:lvl6pPr>
            <a:lvl7pPr marL="7199926" indent="0">
              <a:buNone/>
              <a:defRPr sz="2625"/>
            </a:lvl7pPr>
            <a:lvl8pPr marL="8399914" indent="0">
              <a:buNone/>
              <a:defRPr sz="2625"/>
            </a:lvl8pPr>
            <a:lvl9pPr marL="9599902" indent="0">
              <a:buNone/>
              <a:defRPr sz="262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83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1" y="2399982"/>
            <a:ext cx="9288887" cy="8399939"/>
          </a:xfrm>
        </p:spPr>
        <p:txBody>
          <a:bodyPr anchor="b"/>
          <a:lstStyle>
            <a:lvl1pPr>
              <a:defRPr sz="83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3" y="5183304"/>
            <a:ext cx="14580215" cy="25583147"/>
          </a:xfrm>
        </p:spPr>
        <p:txBody>
          <a:bodyPr anchor="t"/>
          <a:lstStyle>
            <a:lvl1pPr marL="0" indent="0">
              <a:buNone/>
              <a:defRPr sz="8399"/>
            </a:lvl1pPr>
            <a:lvl2pPr marL="1199988" indent="0">
              <a:buNone/>
              <a:defRPr sz="7349"/>
            </a:lvl2pPr>
            <a:lvl3pPr marL="2399976" indent="0">
              <a:buNone/>
              <a:defRPr sz="6299"/>
            </a:lvl3pPr>
            <a:lvl4pPr marL="3599963" indent="0">
              <a:buNone/>
              <a:defRPr sz="5249"/>
            </a:lvl4pPr>
            <a:lvl5pPr marL="4799950" indent="0">
              <a:buNone/>
              <a:defRPr sz="5249"/>
            </a:lvl5pPr>
            <a:lvl6pPr marL="5999938" indent="0">
              <a:buNone/>
              <a:defRPr sz="5249"/>
            </a:lvl6pPr>
            <a:lvl7pPr marL="7199926" indent="0">
              <a:buNone/>
              <a:defRPr sz="5249"/>
            </a:lvl7pPr>
            <a:lvl8pPr marL="8399914" indent="0">
              <a:buNone/>
              <a:defRPr sz="5249"/>
            </a:lvl8pPr>
            <a:lvl9pPr marL="9599902" indent="0">
              <a:buNone/>
              <a:defRPr sz="524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1" y="10799921"/>
            <a:ext cx="9288887" cy="20008191"/>
          </a:xfrm>
        </p:spPr>
        <p:txBody>
          <a:bodyPr/>
          <a:lstStyle>
            <a:lvl1pPr marL="0" indent="0">
              <a:buNone/>
              <a:defRPr sz="4200"/>
            </a:lvl1pPr>
            <a:lvl2pPr marL="1199988" indent="0">
              <a:buNone/>
              <a:defRPr sz="3675"/>
            </a:lvl2pPr>
            <a:lvl3pPr marL="2399976" indent="0">
              <a:buNone/>
              <a:defRPr sz="3150"/>
            </a:lvl3pPr>
            <a:lvl4pPr marL="3599963" indent="0">
              <a:buNone/>
              <a:defRPr sz="2625"/>
            </a:lvl4pPr>
            <a:lvl5pPr marL="4799950" indent="0">
              <a:buNone/>
              <a:defRPr sz="2625"/>
            </a:lvl5pPr>
            <a:lvl6pPr marL="5999938" indent="0">
              <a:buNone/>
              <a:defRPr sz="2625"/>
            </a:lvl6pPr>
            <a:lvl7pPr marL="7199926" indent="0">
              <a:buNone/>
              <a:defRPr sz="2625"/>
            </a:lvl7pPr>
            <a:lvl8pPr marL="8399914" indent="0">
              <a:buNone/>
              <a:defRPr sz="2625"/>
            </a:lvl8pPr>
            <a:lvl9pPr marL="9599902" indent="0">
              <a:buNone/>
              <a:defRPr sz="262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26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F2B2E-85A6-41F1-8945-05523DD3C60E}" type="datetimeFigureOut">
              <a:rPr lang="es-ES" smtClean="0"/>
              <a:t>17/06/2025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DC222-A766-4E6E-9610-6DEEFA9A31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7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99976" rtl="0" eaLnBrk="1" latinLnBrk="0" hangingPunct="1">
        <a:lnSpc>
          <a:spcPct val="90000"/>
        </a:lnSpc>
        <a:spcBef>
          <a:spcPct val="0"/>
        </a:spcBef>
        <a:buNone/>
        <a:defRPr sz="115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9993" indent="-599993" algn="l" defTabSz="2399976" rtl="0" eaLnBrk="1" latinLnBrk="0" hangingPunct="1">
        <a:lnSpc>
          <a:spcPct val="90000"/>
        </a:lnSpc>
        <a:spcBef>
          <a:spcPts val="2625"/>
        </a:spcBef>
        <a:buFont typeface="Arial" panose="020B0604020202020204" pitchFamily="34" charset="0"/>
        <a:buChar char="•"/>
        <a:defRPr sz="7349" kern="1200">
          <a:solidFill>
            <a:schemeClr val="tx1"/>
          </a:solidFill>
          <a:latin typeface="+mn-lt"/>
          <a:ea typeface="+mn-ea"/>
          <a:cs typeface="+mn-cs"/>
        </a:defRPr>
      </a:lvl1pPr>
      <a:lvl2pPr marL="1799981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2pPr>
      <a:lvl3pPr marL="2999969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5249" kern="1200">
          <a:solidFill>
            <a:schemeClr val="tx1"/>
          </a:solidFill>
          <a:latin typeface="+mn-lt"/>
          <a:ea typeface="+mn-ea"/>
          <a:cs typeface="+mn-cs"/>
        </a:defRPr>
      </a:lvl3pPr>
      <a:lvl4pPr marL="4199957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4pPr>
      <a:lvl5pPr marL="5399945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5pPr>
      <a:lvl6pPr marL="6599933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6pPr>
      <a:lvl7pPr marL="7799920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7pPr>
      <a:lvl8pPr marL="8999907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8pPr>
      <a:lvl9pPr marL="10199895" indent="-599993" algn="l" defTabSz="2399976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1pPr>
      <a:lvl2pPr marL="1199988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2pPr>
      <a:lvl3pPr marL="2399976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599963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4pPr>
      <a:lvl5pPr marL="4799950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5pPr>
      <a:lvl6pPr marL="5999938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6pPr>
      <a:lvl7pPr marL="7199926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7pPr>
      <a:lvl8pPr marL="8399914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8pPr>
      <a:lvl9pPr marL="9599902" algn="l" defTabSz="2399976" rtl="0" eaLnBrk="1" latinLnBrk="0" hangingPunct="1">
        <a:defRPr sz="47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83401" y="3329455"/>
            <a:ext cx="16233615" cy="42544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_tradnl" altLang="es-ES" sz="4500" b="1" dirty="0">
                <a:latin typeface="Arial" panose="020B0604020202020204" pitchFamily="34" charset="0"/>
                <a:cs typeface="Arial" panose="020B0604020202020204" pitchFamily="34" charset="0"/>
              </a:rPr>
              <a:t>TÍTULO / TITLE</a:t>
            </a:r>
            <a:br>
              <a:rPr lang="es-ES_tradnl" altLang="es-ES" sz="4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_tradnl" altLang="es-ES" sz="4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_tradnl" altLang="es-ES" sz="4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_tradnl" altLang="es-ES" sz="4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_tradnl" altLang="es-ES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0273" y="5456658"/>
            <a:ext cx="17999869" cy="1474852"/>
          </a:xfrm>
        </p:spPr>
        <p:txBody>
          <a:bodyPr>
            <a:normAutofit/>
          </a:bodyPr>
          <a:lstStyle/>
          <a:p>
            <a:r>
              <a:rPr lang="es-ES_tradnl" altLang="es-ES" sz="2750" i="1" dirty="0">
                <a:latin typeface="Arial" panose="020B0604020202020204" pitchFamily="34" charset="0"/>
                <a:cs typeface="Arial" panose="020B0604020202020204" pitchFamily="34" charset="0"/>
              </a:rPr>
              <a:t>Autores / </a:t>
            </a:r>
            <a:r>
              <a:rPr lang="es-ES_tradnl" altLang="es-ES" sz="2750" i="1" dirty="0" err="1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endParaRPr lang="es-ES_tradnl" altLang="es-ES" sz="2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altLang="es-ES" sz="2750" dirty="0">
                <a:latin typeface="Arial" panose="020B0604020202020204" pitchFamily="34" charset="0"/>
                <a:cs typeface="Arial" panose="020B0604020202020204" pitchFamily="34" charset="0"/>
              </a:rPr>
              <a:t>Entidad</a:t>
            </a:r>
            <a:endParaRPr lang="es-ES" altLang="es-ES" sz="2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altLang="es-ES" sz="27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/>
          <a:stretch>
            <a:fillRect/>
          </a:stretch>
        </p:blipFill>
        <p:spPr>
          <a:xfrm>
            <a:off x="24507898" y="1057397"/>
            <a:ext cx="3011357" cy="270959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13577" y="33908999"/>
            <a:ext cx="1904449" cy="169885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731E942-ACC1-4C34-ABFB-5A84F1622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16" y="768463"/>
            <a:ext cx="3011357" cy="2417188"/>
          </a:xfrm>
          <a:prstGeom prst="rect">
            <a:avLst/>
          </a:prstGeom>
        </p:spPr>
      </p:pic>
      <p:pic>
        <p:nvPicPr>
          <p:cNvPr id="7" name="Imagen 6" descr="Dibujo animado de un personaje animado&#10;&#10;El contenido generado por IA puede ser incorrecto.">
            <a:extLst>
              <a:ext uri="{FF2B5EF4-FFF2-40B4-BE49-F238E27FC236}">
                <a16:creationId xmlns:a16="http://schemas.microsoft.com/office/drawing/2014/main" id="{9A285E8A-7F75-48B8-84D7-33CAC2DCB8E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401" y="1058448"/>
            <a:ext cx="4414618" cy="212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81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ÍTULO.pptx" id="{F10E8194-DA87-472E-BA2D-69600C290A2F}" vid="{73343279-D807-425F-96C9-9177A6B69F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poster2</Template>
  <TotalTime>5</TotalTime>
  <Words>11</Words>
  <Application>Microsoft Office PowerPoint</Application>
  <PresentationFormat>Personalizado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TÍTULO / TITLE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/ TITLE</dc:title>
  <dc:creator>Yolanda</dc:creator>
  <cp:lastModifiedBy>MARIA ANGELES MARTINEZ MARTIN</cp:lastModifiedBy>
  <cp:revision>3</cp:revision>
  <dcterms:created xsi:type="dcterms:W3CDTF">2025-06-14T09:46:55Z</dcterms:created>
  <dcterms:modified xsi:type="dcterms:W3CDTF">2025-06-17T14:56:57Z</dcterms:modified>
</cp:coreProperties>
</file>