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9753600" cy="73152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ora" pitchFamily="2" charset="0"/>
      <p:regular r:id="rId8"/>
    </p:embeddedFont>
    <p:embeddedFont>
      <p:font typeface="Lora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4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NGELES MARTINEZ MARTIN" userId="d8c97207-bf30-4149-885f-45e10846bd1f" providerId="ADAL" clId="{600C8101-9141-4FE9-B462-324D7D25D8D7}"/>
    <pc:docChg chg="modSld">
      <pc:chgData name="MARIA ANGELES MARTINEZ MARTIN" userId="d8c97207-bf30-4149-885f-45e10846bd1f" providerId="ADAL" clId="{600C8101-9141-4FE9-B462-324D7D25D8D7}" dt="2025-06-17T14:55:43.056" v="9" actId="1076"/>
      <pc:docMkLst>
        <pc:docMk/>
      </pc:docMkLst>
      <pc:sldChg chg="addSp modSp mod">
        <pc:chgData name="MARIA ANGELES MARTINEZ MARTIN" userId="d8c97207-bf30-4149-885f-45e10846bd1f" providerId="ADAL" clId="{600C8101-9141-4FE9-B462-324D7D25D8D7}" dt="2025-06-17T14:55:28.495" v="5" actId="1076"/>
        <pc:sldMkLst>
          <pc:docMk/>
          <pc:sldMk cId="0" sldId="256"/>
        </pc:sldMkLst>
        <pc:spChg chg="mod">
          <ac:chgData name="MARIA ANGELES MARTINEZ MARTIN" userId="d8c97207-bf30-4149-885f-45e10846bd1f" providerId="ADAL" clId="{600C8101-9141-4FE9-B462-324D7D25D8D7}" dt="2025-06-17T14:54:49.071" v="0" actId="1076"/>
          <ac:spMkLst>
            <pc:docMk/>
            <pc:sldMk cId="0" sldId="256"/>
            <ac:spMk id="9" creationId="{00000000-0000-0000-0000-000000000000}"/>
          </ac:spMkLst>
        </pc:spChg>
        <pc:picChg chg="add mod">
          <ac:chgData name="MARIA ANGELES MARTINEZ MARTIN" userId="d8c97207-bf30-4149-885f-45e10846bd1f" providerId="ADAL" clId="{600C8101-9141-4FE9-B462-324D7D25D8D7}" dt="2025-06-17T14:55:28.495" v="5" actId="1076"/>
          <ac:picMkLst>
            <pc:docMk/>
            <pc:sldMk cId="0" sldId="256"/>
            <ac:picMk id="10" creationId="{08F87D96-FE55-48BF-A7B5-F425B35EA0D6}"/>
          </ac:picMkLst>
        </pc:picChg>
      </pc:sldChg>
      <pc:sldChg chg="addSp modSp mod">
        <pc:chgData name="MARIA ANGELES MARTINEZ MARTIN" userId="d8c97207-bf30-4149-885f-45e10846bd1f" providerId="ADAL" clId="{600C8101-9141-4FE9-B462-324D7D25D8D7}" dt="2025-06-17T14:55:43.056" v="9" actId="1076"/>
        <pc:sldMkLst>
          <pc:docMk/>
          <pc:sldMk cId="0" sldId="257"/>
        </pc:sldMkLst>
        <pc:spChg chg="mod">
          <ac:chgData name="MARIA ANGELES MARTINEZ MARTIN" userId="d8c97207-bf30-4149-885f-45e10846bd1f" providerId="ADAL" clId="{600C8101-9141-4FE9-B462-324D7D25D8D7}" dt="2025-06-17T14:55:33.982" v="6" actId="1076"/>
          <ac:spMkLst>
            <pc:docMk/>
            <pc:sldMk cId="0" sldId="257"/>
            <ac:spMk id="2" creationId="{00000000-0000-0000-0000-000000000000}"/>
          </ac:spMkLst>
        </pc:spChg>
        <pc:picChg chg="add mod">
          <ac:chgData name="MARIA ANGELES MARTINEZ MARTIN" userId="d8c97207-bf30-4149-885f-45e10846bd1f" providerId="ADAL" clId="{600C8101-9141-4FE9-B462-324D7D25D8D7}" dt="2025-06-17T14:55:43.056" v="9" actId="1076"/>
          <ac:picMkLst>
            <pc:docMk/>
            <pc:sldMk cId="0" sldId="257"/>
            <ac:picMk id="7" creationId="{DBDD74D2-B3BF-4C3C-BC83-EFC1808BEA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924" y="6515941"/>
            <a:ext cx="9772524" cy="799259"/>
            <a:chOff x="0" y="0"/>
            <a:chExt cx="9938084" cy="812800"/>
          </a:xfrm>
        </p:grpSpPr>
        <p:sp>
          <p:nvSpPr>
            <p:cNvPr id="3" name="Freeform 3"/>
            <p:cNvSpPr/>
            <p:nvPr/>
          </p:nvSpPr>
          <p:spPr>
            <a:xfrm rot="-5400000">
              <a:off x="4562642" y="-4562642"/>
              <a:ext cx="812800" cy="9938084"/>
            </a:xfrm>
            <a:custGeom>
              <a:avLst/>
              <a:gdLst/>
              <a:ahLst/>
              <a:cxnLst/>
              <a:rect l="l" t="t" r="r" b="b"/>
              <a:pathLst>
                <a:path w="812800" h="9938084">
                  <a:moveTo>
                    <a:pt x="812800" y="0"/>
                  </a:moveTo>
                  <a:lnTo>
                    <a:pt x="812800" y="9938084"/>
                  </a:lnTo>
                  <a:lnTo>
                    <a:pt x="0" y="993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32748" r="-23274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264614" y="1775053"/>
            <a:ext cx="7224373" cy="1575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8"/>
              </a:lnSpc>
              <a:spcBef>
                <a:spcPct val="0"/>
              </a:spcBef>
            </a:pPr>
            <a:r>
              <a:rPr lang="en-US" sz="1541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II CONGRESO INTERNACIONAL DE SALUD DESDE UN ABORDAJE INTERDISCIPLINAR y XIII CONGRESO NACIONAL DE ASOCIACIONES TCA</a:t>
            </a:r>
          </a:p>
          <a:p>
            <a:pPr algn="ctr">
              <a:lnSpc>
                <a:spcPts val="2158"/>
              </a:lnSpc>
              <a:spcBef>
                <a:spcPct val="0"/>
              </a:spcBef>
            </a:pPr>
            <a:endParaRPr lang="en-US" sz="1541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ctr">
              <a:lnSpc>
                <a:spcPts val="2158"/>
              </a:lnSpc>
              <a:spcBef>
                <a:spcPct val="0"/>
              </a:spcBef>
            </a:pPr>
            <a:r>
              <a:rPr lang="en-US" sz="154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Los trastornos de la conducta alimentaria: presente y futuro. Un camino hacia la comprensión y superación</a:t>
            </a:r>
          </a:p>
          <a:p>
            <a:pPr algn="ctr">
              <a:lnSpc>
                <a:spcPts val="1947"/>
              </a:lnSpc>
              <a:spcBef>
                <a:spcPct val="0"/>
              </a:spcBef>
            </a:pPr>
            <a:endParaRPr lang="en-US" sz="1541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315146" y="3255012"/>
            <a:ext cx="3123307" cy="180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6"/>
              </a:lnSpc>
              <a:spcBef>
                <a:spcPct val="0"/>
              </a:spcBef>
            </a:pPr>
            <a:r>
              <a:rPr lang="en-US" sz="114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23, 24 y 25 de octubre de 2025. Burgos. España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61458" y="4093356"/>
            <a:ext cx="6430683" cy="44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1"/>
              </a:lnSpc>
              <a:spcBef>
                <a:spcPct val="0"/>
              </a:spcBef>
            </a:pPr>
            <a:r>
              <a:rPr lang="en-US" sz="2572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Título de la ponencia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46452" y="4917350"/>
            <a:ext cx="6430683" cy="58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41"/>
              </a:lnSpc>
              <a:spcBef>
                <a:spcPct val="0"/>
              </a:spcBef>
            </a:pPr>
            <a:r>
              <a:rPr lang="en-US" sz="167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Autores</a:t>
            </a:r>
            <a:r>
              <a:rPr lang="en-US" sz="1672" dirty="0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 y </a:t>
            </a:r>
            <a:r>
              <a:rPr lang="en-US" sz="1672" dirty="0" err="1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entidad</a:t>
            </a:r>
            <a:endParaRPr lang="en-US" sz="1672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lnSpc>
                <a:spcPts val="2341"/>
              </a:lnSpc>
              <a:spcBef>
                <a:spcPct val="0"/>
              </a:spcBef>
            </a:pPr>
            <a:endParaRPr lang="en-US" sz="1672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87232" y="177183"/>
            <a:ext cx="1135604" cy="911539"/>
          </a:xfrm>
          <a:custGeom>
            <a:avLst/>
            <a:gdLst/>
            <a:ahLst/>
            <a:cxnLst/>
            <a:rect l="l" t="t" r="r" b="b"/>
            <a:pathLst>
              <a:path w="1135604" h="911539">
                <a:moveTo>
                  <a:pt x="0" y="0"/>
                </a:moveTo>
                <a:lnTo>
                  <a:pt x="1135605" y="0"/>
                </a:lnTo>
                <a:lnTo>
                  <a:pt x="1135605" y="911539"/>
                </a:lnTo>
                <a:lnTo>
                  <a:pt x="0" y="911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77044" y="227792"/>
            <a:ext cx="1089324" cy="947239"/>
          </a:xfrm>
          <a:custGeom>
            <a:avLst/>
            <a:gdLst/>
            <a:ahLst/>
            <a:cxnLst/>
            <a:rect l="l" t="t" r="r" b="b"/>
            <a:pathLst>
              <a:path w="1089324" h="947239">
                <a:moveTo>
                  <a:pt x="0" y="0"/>
                </a:moveTo>
                <a:lnTo>
                  <a:pt x="1089325" y="0"/>
                </a:lnTo>
                <a:lnTo>
                  <a:pt x="1089325" y="947239"/>
                </a:lnTo>
                <a:lnTo>
                  <a:pt x="0" y="947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Imagen 9" descr="Dibujo animado de un personaje animado&#10;&#10;El contenido generado por IA puede ser incorrecto.">
            <a:extLst>
              <a:ext uri="{FF2B5EF4-FFF2-40B4-BE49-F238E27FC236}">
                <a16:creationId xmlns:a16="http://schemas.microsoft.com/office/drawing/2014/main" id="{08F87D96-FE55-48BF-A7B5-F425B35EA0D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52" y="223383"/>
            <a:ext cx="1135604" cy="94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77044" y="236907"/>
            <a:ext cx="1089324" cy="947239"/>
          </a:xfrm>
          <a:custGeom>
            <a:avLst/>
            <a:gdLst/>
            <a:ahLst/>
            <a:cxnLst/>
            <a:rect l="l" t="t" r="r" b="b"/>
            <a:pathLst>
              <a:path w="1089324" h="947239">
                <a:moveTo>
                  <a:pt x="0" y="0"/>
                </a:moveTo>
                <a:lnTo>
                  <a:pt x="1089325" y="0"/>
                </a:lnTo>
                <a:lnTo>
                  <a:pt x="1089325" y="947239"/>
                </a:lnTo>
                <a:lnTo>
                  <a:pt x="0" y="947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8924" y="7082279"/>
            <a:ext cx="9772524" cy="232921"/>
            <a:chOff x="0" y="0"/>
            <a:chExt cx="9938084" cy="236867"/>
          </a:xfrm>
        </p:grpSpPr>
        <p:sp>
          <p:nvSpPr>
            <p:cNvPr id="4" name="Freeform 4"/>
            <p:cNvSpPr/>
            <p:nvPr/>
          </p:nvSpPr>
          <p:spPr>
            <a:xfrm rot="-5400000">
              <a:off x="4850608" y="-4850608"/>
              <a:ext cx="236867" cy="9938084"/>
            </a:xfrm>
            <a:custGeom>
              <a:avLst/>
              <a:gdLst/>
              <a:ahLst/>
              <a:cxnLst/>
              <a:rect l="l" t="t" r="r" b="b"/>
              <a:pathLst>
                <a:path w="236867" h="9938084">
                  <a:moveTo>
                    <a:pt x="236868" y="0"/>
                  </a:moveTo>
                  <a:lnTo>
                    <a:pt x="236868" y="9938084"/>
                  </a:lnTo>
                  <a:lnTo>
                    <a:pt x="0" y="99380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20239" r="-920239"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187232" y="177183"/>
            <a:ext cx="1135604" cy="911539"/>
          </a:xfrm>
          <a:custGeom>
            <a:avLst/>
            <a:gdLst/>
            <a:ahLst/>
            <a:cxnLst/>
            <a:rect l="l" t="t" r="r" b="b"/>
            <a:pathLst>
              <a:path w="1135604" h="911539">
                <a:moveTo>
                  <a:pt x="0" y="0"/>
                </a:moveTo>
                <a:lnTo>
                  <a:pt x="1135605" y="0"/>
                </a:lnTo>
                <a:lnTo>
                  <a:pt x="1135605" y="911539"/>
                </a:lnTo>
                <a:lnTo>
                  <a:pt x="0" y="911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897518" y="332332"/>
            <a:ext cx="5103225" cy="75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3"/>
              </a:lnSpc>
            </a:pPr>
            <a:r>
              <a:rPr lang="en-US" sz="1056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rPr>
              <a:t>II CONGRESO INTERNACIONAL DE SALUD DESDE UN ABORDAJE INTERDISCIPLINAR y XIII CONGRESO NACIONAL DE ASOCIACIONES TCA</a:t>
            </a:r>
          </a:p>
          <a:p>
            <a:pPr algn="ctr">
              <a:lnSpc>
                <a:spcPts val="1897"/>
              </a:lnSpc>
            </a:pPr>
            <a:endParaRPr lang="en-US" sz="1056" b="1">
              <a:solidFill>
                <a:srgbClr val="000000"/>
              </a:solidFill>
              <a:latin typeface="Lora Bold"/>
              <a:ea typeface="Lora Bold"/>
              <a:cs typeface="Lora Bold"/>
              <a:sym typeface="Lora Bold"/>
            </a:endParaRPr>
          </a:p>
        </p:txBody>
      </p:sp>
      <p:pic>
        <p:nvPicPr>
          <p:cNvPr id="7" name="Imagen 6" descr="Dibujo animado de un personaje animado&#10;&#10;El contenido generado por IA puede ser incorrecto.">
            <a:extLst>
              <a:ext uri="{FF2B5EF4-FFF2-40B4-BE49-F238E27FC236}">
                <a16:creationId xmlns:a16="http://schemas.microsoft.com/office/drawing/2014/main" id="{DBDD74D2-B3BF-4C3C-BC83-EFC1808BEA0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5" y="167655"/>
            <a:ext cx="1411923" cy="9210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Personalizado</PresentationFormat>
  <Paragraphs>7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Lora Bold</vt:lpstr>
      <vt:lpstr>Calibri</vt:lpstr>
      <vt:lpstr>Lora</vt:lpstr>
      <vt:lpstr>Arial</vt:lpstr>
      <vt:lpstr>Office Theme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CONGRESO INTERNACIONAL DE SALUD DESDE UN ABORDAJE INTERDISCIPLINAR y XIII CONGRESO NACIONAL DE ASOCIACIONES TCA Los trastornos de la conducta alimentaria: presente y futuro. Un camino hacia la comprensión y superación 23, 24 y 25 de octubre de 2025.</dc:title>
  <cp:lastModifiedBy>MARIA ANGELES MARTINEZ MARTIN</cp:lastModifiedBy>
  <cp:revision>2</cp:revision>
  <dcterms:created xsi:type="dcterms:W3CDTF">2006-08-16T00:00:00Z</dcterms:created>
  <dcterms:modified xsi:type="dcterms:W3CDTF">2025-06-17T14:55:51Z</dcterms:modified>
  <dc:identifier>DAGqIN-Wu2M</dc:identifier>
</cp:coreProperties>
</file>