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CA5F41-75F5-4426-C60C-992249003FD1}" v="1" dt="2024-02-19T07:32:23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1CA946-6936-7B90-3F41-E0F5F20C42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E85246-E5B1-FCFC-12C4-DF95E77E36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DDC3B-CC42-4617-BD0F-CF2456EDDECA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118D80-7155-6F24-0535-385C625AEC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5C8DCC-6471-8997-6318-4D3452568C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7DD43-6589-43AF-AB55-57DDEF9546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3301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9561A-B14C-4385-80EB-B3E2FC43A1DA}" type="datetimeFigureOut">
              <a:rPr lang="es-ES" smtClean="0"/>
              <a:t>19/02/2024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27803-A667-4EF9-9C53-3D270CDF2A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8098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DDB46-8215-961F-4DBB-467E3A645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BB7F03-322B-930F-E7CF-CE1D6D789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9C22C0-A0EE-A48C-EDB9-8977EE951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FFDB5-FC03-44AF-BBD5-8182C2850D6E}" type="datetime1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D6BA27-B1BA-A34A-FDBD-E0B1A3C7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FEEB8D-48A7-24CA-A6A1-F4A36A74A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83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C25AB-FB90-9B49-F109-C0FB06550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8CF8DF5-BA5A-A162-7507-19A9DD062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E45C0A-6B36-5E98-EF56-9C0C6F7F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8A23-A0E0-4D65-85C1-D7E09E146278}" type="datetime1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AADE0-4679-2D98-AB8E-A1FD0396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60D700-5681-BFBC-38FC-BEFCC47B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06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071AE6-05CF-99B0-73AD-71E938553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2D1010-4CBF-4C28-7256-564030885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4DAF64-7397-A74C-D64F-870FC912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148E-78EC-4DBE-8FAB-BB992333B83B}" type="datetime1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D23847-3EC9-8E75-2F83-60F5B133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1D2931-D73A-BCFD-8EC8-3E3A68D84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0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4D877-7223-A693-F725-67CA2DC9B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30DE21-EDB8-B622-6D39-5094F1CD6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49734A-31E6-3CDE-EB3E-A3AAF9D3F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A8C-D9B3-4729-B0F2-8B49B0A41441}" type="datetime1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3CE5B-E23F-377E-C3B0-B4BA565F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26EC6D-226E-8B0A-5300-EA6ADE6E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8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EED57E-CB67-A258-4E6A-D6EA1D33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EE4BF3-1492-9FE7-F0BB-6A03601E6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AD176B-C054-D0E1-5BB7-760D35FC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F5CF-75C3-44A4-8982-ACC6CB37BAC0}" type="datetime1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1A47BA-1DBE-4A4F-C870-CF3D6EB3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0E6946-32A1-6587-33FB-8AB39FA8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277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1A870-EF4B-6554-BA48-752B31A6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F83945-4437-1EEB-30AB-982BC732B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96A162-995F-9578-26D6-A16C981CC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D6931E-04EF-453F-3CE0-2A329B502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608E-225E-4C6D-9739-B109502FD1D6}" type="datetime1">
              <a:rPr lang="es-ES" smtClean="0"/>
              <a:t>19/02/2024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A1A3D7-6BE3-E8CA-0C9C-8333BDF4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87755C-6195-259B-01CB-3732618C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13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AD1DD-1FAA-2B13-3EFD-ADEE410DF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B3260A-1ED8-1C2E-0212-9830BFDEF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87FC0E-13AD-0052-2498-C051C29A0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C2452C-641F-697F-1821-E9E6FEE16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798C3B-E9EC-FAB9-97CF-5776A63D9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0251580-6B48-22C6-16CA-95DA942B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5E33-3D3F-4888-91BF-A3E0DD0B1782}" type="datetime1">
              <a:rPr lang="es-ES" smtClean="0"/>
              <a:t>19/02/2024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907C69-BA24-4B0E-3162-123602EB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73A53F-0C0F-9076-6516-7818E267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28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81AA8-749C-3505-E282-ABE21D9F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B730F9-B475-08D0-DAD9-B14C49EA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1CE5-8054-4309-8186-553A61F97943}" type="datetime1">
              <a:rPr lang="es-ES" smtClean="0"/>
              <a:t>19/02/2024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6D6C90-4E93-B8BC-8A89-BB4818311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BD1ED1-D81E-E2DC-7829-86D7D8EB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27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FEE20A7-2EB2-663C-BC5B-F5D4116B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D3EF5-033A-4C3E-ABF3-08BD8AF815BB}" type="datetime1">
              <a:rPr lang="es-ES" smtClean="0"/>
              <a:t>19/02/2024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7AD35B-40E9-7455-4F22-E6F76D26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1E8FF0-6535-E657-3966-C35EBF47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75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11CEA-CEA4-39A9-191A-975D6279F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E68490-2FCE-8704-84B9-C052997F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A8CD48-B3FD-E577-2F2A-D36D17A09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E5A87D-FB8D-14AA-700E-A0326CA2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9168-8D84-4D06-929A-7FA23B297EC2}" type="datetime1">
              <a:rPr lang="es-ES" smtClean="0"/>
              <a:t>19/02/2024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5897FB-5A98-C66A-8DD0-BCC70CD2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26F552-485B-D17B-F80B-DDE3336B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57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2556E-3D68-4D03-F56C-F1DEE575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F13B71-8AE8-670F-6758-457EC183D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083180-80A3-AF81-5826-0007C6186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AC2E32-7BD0-AAC2-DFCD-C9573089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47CC-BCCC-41AF-991C-41E716CC1C63}" type="datetime1">
              <a:rPr lang="es-ES" smtClean="0"/>
              <a:t>19/02/2024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C3E59F-C609-6A30-34A1-0DF5AF3B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8F8E47-1DD6-8FC2-7F9F-8ABD3190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75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A903907-763A-432D-FB2B-CD038774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AAC602-AEBC-4B95-8BC0-AA6840DD0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F34A82-16B1-EC84-29D5-44D5C18B2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920EE5-BD10-401A-A1F7-960340FDDA8F}" type="datetime1">
              <a:rPr lang="es-ES" smtClean="0"/>
              <a:t>19/02/2024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58BA0B-83D0-2D72-3117-93B0856A6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s-ES"/>
              <a:t>XVII Coloquio de Geografía Urbana -                                                                               I Coloquio Internacional de Geografía Urbana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6ED2D1-9770-D948-DFF6-4E5568A53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33E9A2-81E5-42D5-BAEE-E104F3DE85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82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306C3-502B-75E5-2E65-B04BD508A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436" y="1519527"/>
            <a:ext cx="9144000" cy="2387600"/>
          </a:xfrm>
        </p:spPr>
        <p:txBody>
          <a:bodyPr/>
          <a:lstStyle/>
          <a:p>
            <a:r>
              <a:rPr lang="es-ES" dirty="0">
                <a:latin typeface="Garamond" panose="02020404030301010803" pitchFamily="18" charset="0"/>
              </a:rPr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0EC580-526A-9385-58A9-21BF4BE39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2436" y="4079875"/>
            <a:ext cx="9144000" cy="1655762"/>
          </a:xfrm>
        </p:spPr>
        <p:txBody>
          <a:bodyPr/>
          <a:lstStyle/>
          <a:p>
            <a:r>
              <a:rPr lang="es-ES" dirty="0">
                <a:latin typeface="Garamond" panose="02020404030301010803" pitchFamily="18" charset="0"/>
              </a:rPr>
              <a:t>AUTOR/ES</a:t>
            </a:r>
          </a:p>
        </p:txBody>
      </p:sp>
    </p:spTree>
    <p:extLst>
      <p:ext uri="{BB962C8B-B14F-4D97-AF65-F5344CB8AC3E}">
        <p14:creationId xmlns:p14="http://schemas.microsoft.com/office/powerpoint/2010/main" val="81707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7E349C-8E12-43D2-7A85-41F124CC3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BCF0E67F-3F65-3084-A892-319817A9A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5985"/>
            <a:ext cx="12192000" cy="53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7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30BD1-7712-F5F0-64DA-AC913E271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37046DE-D55A-25DA-5120-E7C43F932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5985"/>
            <a:ext cx="12192000" cy="53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84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Garamond</vt:lpstr>
      <vt:lpstr>Tema de Office</vt:lpstr>
      <vt:lpstr>TÍTULO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CARLOS HUGO SORIA CACERES</dc:creator>
  <cp:lastModifiedBy>CARLOS HUGO SORIA CACERES</cp:lastModifiedBy>
  <cp:revision>8</cp:revision>
  <dcterms:created xsi:type="dcterms:W3CDTF">2024-02-08T20:59:17Z</dcterms:created>
  <dcterms:modified xsi:type="dcterms:W3CDTF">2024-02-19T07:51:25Z</dcterms:modified>
</cp:coreProperties>
</file>